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6" r:id="rId4"/>
    <p:sldId id="261" r:id="rId5"/>
    <p:sldId id="260" r:id="rId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56CF-0C7C-44E7-8E5B-4847DC80D97A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B2CB-F163-4F20-BC7A-B6448D5D4B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66911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56CF-0C7C-44E7-8E5B-4847DC80D97A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B2CB-F163-4F20-BC7A-B6448D5D4B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79318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56CF-0C7C-44E7-8E5B-4847DC80D97A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B2CB-F163-4F20-BC7A-B6448D5D4B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18715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56CF-0C7C-44E7-8E5B-4847DC80D97A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B2CB-F163-4F20-BC7A-B6448D5D4B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99828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56CF-0C7C-44E7-8E5B-4847DC80D97A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B2CB-F163-4F20-BC7A-B6448D5D4B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4744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56CF-0C7C-44E7-8E5B-4847DC80D97A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B2CB-F163-4F20-BC7A-B6448D5D4B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40642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56CF-0C7C-44E7-8E5B-4847DC80D97A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B2CB-F163-4F20-BC7A-B6448D5D4B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77184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56CF-0C7C-44E7-8E5B-4847DC80D97A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B2CB-F163-4F20-BC7A-B6448D5D4B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43028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56CF-0C7C-44E7-8E5B-4847DC80D97A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B2CB-F163-4F20-BC7A-B6448D5D4B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44454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56CF-0C7C-44E7-8E5B-4847DC80D97A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B2CB-F163-4F20-BC7A-B6448D5D4B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64125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56CF-0C7C-44E7-8E5B-4847DC80D97A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B2CB-F163-4F20-BC7A-B6448D5D4B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82236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456CF-0C7C-44E7-8E5B-4847DC80D97A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DB2CB-F163-4F20-BC7A-B6448D5D4B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52077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sl-SI" sz="6600" b="1" dirty="0">
                <a:solidFill>
                  <a:srgbClr val="0070C0"/>
                </a:solidFill>
              </a:rPr>
              <a:t>            ŠPORT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915816" y="5724178"/>
            <a:ext cx="6400800" cy="550912"/>
          </a:xfrm>
        </p:spPr>
        <p:txBody>
          <a:bodyPr>
            <a:normAutofit/>
          </a:bodyPr>
          <a:lstStyle/>
          <a:p>
            <a:r>
              <a:rPr lang="sl-SI" sz="2800" dirty="0">
                <a:solidFill>
                  <a:schemeClr val="tx1"/>
                </a:solidFill>
              </a:rPr>
              <a:t>sreda, 25. 3. 2020</a:t>
            </a:r>
          </a:p>
        </p:txBody>
      </p:sp>
      <p:pic>
        <p:nvPicPr>
          <p:cNvPr id="1026" name="Picture 2" descr="Rezultat iskanja slik za šport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88840"/>
            <a:ext cx="32194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zultat iskanja slik za šport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412776"/>
            <a:ext cx="3095625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610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755576" y="908720"/>
            <a:ext cx="7776864" cy="4105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sl-SI" sz="3600" b="1" dirty="0">
                <a:solidFill>
                  <a:srgbClr val="FF0000"/>
                </a:solidFill>
                <a:ea typeface="Times New Roman"/>
                <a:cs typeface="Times New Roman"/>
              </a:rPr>
              <a:t>GIMNASTIČNE VAJE</a:t>
            </a:r>
          </a:p>
          <a:p>
            <a:pPr lvl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sl-SI" sz="2800" dirty="0">
                <a:solidFill>
                  <a:srgbClr val="002060"/>
                </a:solidFill>
                <a:ea typeface="Times New Roman"/>
                <a:cs typeface="Times New Roman"/>
              </a:rPr>
              <a:t>POJDI VEN NA ZRAK PRED HIŠO, NA TRAVNIK,…</a:t>
            </a:r>
          </a:p>
          <a:p>
            <a:pPr lvl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sl-SI" sz="2800" dirty="0">
                <a:solidFill>
                  <a:srgbClr val="0070C0"/>
                </a:solidFill>
                <a:ea typeface="Times New Roman"/>
                <a:cs typeface="Times New Roman"/>
              </a:rPr>
              <a:t>NAREDI </a:t>
            </a:r>
            <a:r>
              <a:rPr lang="sl-SI" sz="2800" b="1" dirty="0">
                <a:solidFill>
                  <a:srgbClr val="0070C0"/>
                </a:solidFill>
                <a:ea typeface="Times New Roman"/>
                <a:cs typeface="Times New Roman"/>
              </a:rPr>
              <a:t>GIMNASTIČNE VAJE</a:t>
            </a:r>
            <a:r>
              <a:rPr lang="sl-SI" sz="2800" dirty="0">
                <a:solidFill>
                  <a:srgbClr val="0070C0"/>
                </a:solidFill>
                <a:ea typeface="Times New Roman"/>
                <a:cs typeface="Times New Roman"/>
              </a:rPr>
              <a:t>. </a:t>
            </a:r>
          </a:p>
          <a:p>
            <a:pPr lvl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sl-SI" sz="2800" dirty="0">
                <a:solidFill>
                  <a:srgbClr val="0070C0"/>
                </a:solidFill>
                <a:ea typeface="Times New Roman"/>
                <a:cs typeface="Times New Roman"/>
              </a:rPr>
              <a:t>VSAKO VAJO PONOVI    </a:t>
            </a:r>
            <a:r>
              <a:rPr lang="sl-SI" sz="8800" b="1" dirty="0">
                <a:solidFill>
                  <a:srgbClr val="0070C0"/>
                </a:solidFill>
                <a:ea typeface="Times New Roman"/>
                <a:cs typeface="Times New Roman"/>
              </a:rPr>
              <a:t>8x</a:t>
            </a:r>
            <a:r>
              <a:rPr lang="sl-SI" sz="2800" b="1" dirty="0">
                <a:solidFill>
                  <a:srgbClr val="0070C0"/>
                </a:solidFill>
                <a:ea typeface="Times New Roman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2911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slov 3"/>
          <p:cNvSpPr>
            <a:spLocks noGrp="1"/>
          </p:cNvSpPr>
          <p:nvPr>
            <p:ph type="subTitle" idx="1"/>
          </p:nvPr>
        </p:nvSpPr>
        <p:spPr>
          <a:xfrm>
            <a:off x="619225" y="692130"/>
            <a:ext cx="7848872" cy="5616624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2400" dirty="0">
              <a:ea typeface="Calibri"/>
              <a:cs typeface="Times New Roman"/>
            </a:endParaRPr>
          </a:p>
          <a:p>
            <a:pPr lvl="0" algn="l">
              <a:lnSpc>
                <a:spcPct val="115000"/>
              </a:lnSpc>
              <a:spcAft>
                <a:spcPts val="0"/>
              </a:spcAft>
            </a:pPr>
            <a:r>
              <a:rPr lang="sl-SI" sz="2800" b="1" dirty="0">
                <a:solidFill>
                  <a:srgbClr val="0070C0"/>
                </a:solidFill>
                <a:effectLst/>
                <a:ea typeface="Times New Roman"/>
                <a:cs typeface="Times New Roman"/>
              </a:rPr>
              <a:t>KROŽENJE Z GLAVO V OBE SMERI </a:t>
            </a:r>
          </a:p>
          <a:p>
            <a:pPr lvl="0" algn="l">
              <a:lnSpc>
                <a:spcPct val="115000"/>
              </a:lnSpc>
              <a:spcAft>
                <a:spcPts val="0"/>
              </a:spcAft>
            </a:pPr>
            <a:endParaRPr lang="sl-SI" sz="2800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lvl="0" algn="l">
              <a:lnSpc>
                <a:spcPct val="115000"/>
              </a:lnSpc>
              <a:spcAft>
                <a:spcPts val="0"/>
              </a:spcAft>
            </a:pPr>
            <a:endParaRPr lang="sl-SI" sz="2800" b="1" dirty="0">
              <a:solidFill>
                <a:srgbClr val="0070C0"/>
              </a:solidFill>
              <a:effectLst/>
              <a:ea typeface="Times New Roman"/>
              <a:cs typeface="Times New Roman"/>
            </a:endParaRPr>
          </a:p>
          <a:p>
            <a:pPr lvl="0" algn="l">
              <a:lnSpc>
                <a:spcPct val="115000"/>
              </a:lnSpc>
              <a:spcAft>
                <a:spcPts val="0"/>
              </a:spcAft>
            </a:pPr>
            <a:r>
              <a:rPr lang="sl-SI" sz="2800" b="1" dirty="0">
                <a:solidFill>
                  <a:srgbClr val="0070C0"/>
                </a:solidFill>
                <a:effectLst/>
                <a:ea typeface="Times New Roman"/>
                <a:cs typeface="Times New Roman"/>
              </a:rPr>
              <a:t>KROŽENJE Z ROKAMI  </a:t>
            </a:r>
          </a:p>
          <a:p>
            <a:pPr lvl="0" algn="l">
              <a:lnSpc>
                <a:spcPct val="115000"/>
              </a:lnSpc>
              <a:spcAft>
                <a:spcPts val="0"/>
              </a:spcAft>
            </a:pPr>
            <a:endParaRPr lang="sl-SI" sz="2800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lvl="0" algn="l">
              <a:lnSpc>
                <a:spcPct val="115000"/>
              </a:lnSpc>
              <a:spcAft>
                <a:spcPts val="0"/>
              </a:spcAft>
            </a:pPr>
            <a:endParaRPr lang="sl-SI" sz="2800" b="1" dirty="0">
              <a:solidFill>
                <a:srgbClr val="0070C0"/>
              </a:solidFill>
              <a:effectLst/>
              <a:ea typeface="Times New Roman"/>
              <a:cs typeface="Times New Roman"/>
            </a:endParaRPr>
          </a:p>
          <a:p>
            <a:pPr lvl="0" algn="l">
              <a:lnSpc>
                <a:spcPct val="115000"/>
              </a:lnSpc>
              <a:spcAft>
                <a:spcPts val="0"/>
              </a:spcAft>
            </a:pPr>
            <a:r>
              <a:rPr lang="sl-SI" sz="2800" b="1" dirty="0">
                <a:solidFill>
                  <a:srgbClr val="0070C0"/>
                </a:solidFill>
                <a:effectLst/>
                <a:ea typeface="Times New Roman"/>
                <a:cs typeface="Times New Roman"/>
              </a:rPr>
              <a:t>DVIGOVANJE RAMEN K UŠESOM</a:t>
            </a:r>
          </a:p>
          <a:p>
            <a:pPr lvl="0" algn="l">
              <a:lnSpc>
                <a:spcPct val="115000"/>
              </a:lnSpc>
              <a:spcAft>
                <a:spcPts val="0"/>
              </a:spcAft>
            </a:pPr>
            <a:endParaRPr lang="sl-SI" sz="2400" dirty="0">
              <a:solidFill>
                <a:srgbClr val="0070C0"/>
              </a:solidFill>
              <a:latin typeface="Segoe UI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endParaRPr lang="sl-SI" sz="2400" dirty="0">
              <a:solidFill>
                <a:srgbClr val="212529"/>
              </a:solidFill>
              <a:latin typeface="Segoe U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sl-SI" sz="2400" dirty="0">
              <a:ea typeface="Calibri"/>
              <a:cs typeface="Times New Roman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4445" y="2641313"/>
            <a:ext cx="3024336" cy="1526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68" b="57489"/>
          <a:stretch/>
        </p:blipFill>
        <p:spPr bwMode="auto">
          <a:xfrm>
            <a:off x="6050429" y="4167483"/>
            <a:ext cx="2381250" cy="1620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194" y="548680"/>
            <a:ext cx="2543175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5008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slov 3"/>
          <p:cNvSpPr>
            <a:spLocks noGrp="1"/>
          </p:cNvSpPr>
          <p:nvPr>
            <p:ph type="subTitle" idx="1"/>
          </p:nvPr>
        </p:nvSpPr>
        <p:spPr>
          <a:xfrm>
            <a:off x="669895" y="188640"/>
            <a:ext cx="7848872" cy="6062558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2400" dirty="0">
              <a:ea typeface="Calibri"/>
              <a:cs typeface="Times New Roman"/>
            </a:endParaRPr>
          </a:p>
          <a:p>
            <a:pPr lvl="0" algn="l">
              <a:lnSpc>
                <a:spcPct val="115000"/>
              </a:lnSpc>
              <a:spcAft>
                <a:spcPts val="0"/>
              </a:spcAft>
            </a:pPr>
            <a:r>
              <a:rPr lang="sl-SI" sz="2800" b="1" dirty="0">
                <a:solidFill>
                  <a:srgbClr val="0070C0"/>
                </a:solidFill>
                <a:effectLst/>
                <a:ea typeface="Times New Roman"/>
                <a:cs typeface="Times New Roman"/>
              </a:rPr>
              <a:t>KROŽENJE Z BOKI V OBE SMERI</a:t>
            </a:r>
          </a:p>
          <a:p>
            <a:pPr lvl="0" algn="l">
              <a:lnSpc>
                <a:spcPct val="115000"/>
              </a:lnSpc>
              <a:spcAft>
                <a:spcPts val="0"/>
              </a:spcAft>
            </a:pPr>
            <a:endParaRPr lang="sl-SI" sz="2800" dirty="0">
              <a:solidFill>
                <a:srgbClr val="0070C0"/>
              </a:solidFill>
              <a:latin typeface="Segoe UI"/>
              <a:ea typeface="Times New Roman"/>
              <a:cs typeface="Times New Roman"/>
            </a:endParaRPr>
          </a:p>
          <a:p>
            <a:pPr lvl="0" algn="l">
              <a:lnSpc>
                <a:spcPct val="115000"/>
              </a:lnSpc>
              <a:spcAft>
                <a:spcPts val="0"/>
              </a:spcAft>
            </a:pPr>
            <a:r>
              <a:rPr lang="sl-SI" sz="2800" b="1" dirty="0">
                <a:solidFill>
                  <a:srgbClr val="0070C0"/>
                </a:solidFill>
                <a:effectLst/>
                <a:ea typeface="Times New Roman"/>
                <a:cs typeface="Times New Roman"/>
              </a:rPr>
              <a:t>SONOŽNI POSKOKI NAPREJ-NAZAJ, LEVO-DESNO</a:t>
            </a:r>
          </a:p>
          <a:p>
            <a:pPr lvl="0" algn="l">
              <a:lnSpc>
                <a:spcPct val="115000"/>
              </a:lnSpc>
              <a:spcAft>
                <a:spcPts val="0"/>
              </a:spcAft>
            </a:pPr>
            <a:endParaRPr lang="sl-SI" sz="2400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lvl="0" algn="l">
              <a:lnSpc>
                <a:spcPct val="115000"/>
              </a:lnSpc>
              <a:spcAft>
                <a:spcPts val="0"/>
              </a:spcAft>
            </a:pPr>
            <a:r>
              <a:rPr lang="sl-SI" sz="2800" b="1" dirty="0">
                <a:solidFill>
                  <a:srgbClr val="0070C0"/>
                </a:solidFill>
                <a:effectLst/>
                <a:ea typeface="Times New Roman"/>
                <a:cs typeface="Times New Roman"/>
              </a:rPr>
              <a:t>ŠKARJICE</a:t>
            </a:r>
            <a:r>
              <a:rPr lang="sl-SI" sz="2800" dirty="0">
                <a:solidFill>
                  <a:srgbClr val="0070C0"/>
                </a:solidFill>
                <a:effectLst/>
                <a:ea typeface="Times New Roman"/>
                <a:cs typeface="Times New Roman"/>
              </a:rPr>
              <a:t> </a:t>
            </a:r>
            <a:r>
              <a:rPr lang="sl-SI" sz="1800" dirty="0">
                <a:solidFill>
                  <a:srgbClr val="0070C0"/>
                </a:solidFill>
                <a:effectLst/>
                <a:ea typeface="Times New Roman"/>
                <a:cs typeface="Times New Roman"/>
              </a:rPr>
              <a:t>(USEDI SE NA TLA, NASLONI SE NA KOMOLCE, DVIGNI NOGE V ZRAK IN STRIZI Z NJIMI)</a:t>
            </a:r>
          </a:p>
          <a:p>
            <a:pPr lvl="0" algn="l">
              <a:lnSpc>
                <a:spcPct val="115000"/>
              </a:lnSpc>
              <a:spcAft>
                <a:spcPts val="0"/>
              </a:spcAft>
            </a:pPr>
            <a:endParaRPr lang="sl-SI" sz="2400" dirty="0">
              <a:solidFill>
                <a:srgbClr val="0070C0"/>
              </a:solidFill>
              <a:ea typeface="Times New Roman"/>
              <a:cs typeface="Times New Roman"/>
            </a:endParaRPr>
          </a:p>
          <a:p>
            <a:pPr lvl="0" algn="l">
              <a:lnSpc>
                <a:spcPct val="115000"/>
              </a:lnSpc>
              <a:spcAft>
                <a:spcPts val="0"/>
              </a:spcAft>
            </a:pPr>
            <a:r>
              <a:rPr lang="sl-SI" sz="2800" b="1" dirty="0">
                <a:solidFill>
                  <a:srgbClr val="0070C0"/>
                </a:solidFill>
                <a:effectLst/>
                <a:ea typeface="Times New Roman"/>
                <a:cs typeface="Times New Roman"/>
              </a:rPr>
              <a:t>POLŽEK</a:t>
            </a:r>
            <a:r>
              <a:rPr lang="sl-SI" sz="2800" dirty="0">
                <a:solidFill>
                  <a:srgbClr val="0070C0"/>
                </a:solidFill>
                <a:effectLst/>
                <a:ea typeface="Times New Roman"/>
                <a:cs typeface="Times New Roman"/>
              </a:rPr>
              <a:t> </a:t>
            </a:r>
            <a:r>
              <a:rPr lang="sl-SI" sz="2000" dirty="0">
                <a:solidFill>
                  <a:srgbClr val="0070C0"/>
                </a:solidFill>
                <a:effectLst/>
                <a:ea typeface="Times New Roman"/>
                <a:cs typeface="Times New Roman"/>
              </a:rPr>
              <a:t>(USEDI SE NA PETE, ZRAVNAJ SE, STEGNI ROKE NAD GLAVO IN SE POČASI SKLONI NAPREJ)</a:t>
            </a:r>
          </a:p>
          <a:p>
            <a:pPr lvl="0" algn="l">
              <a:lnSpc>
                <a:spcPct val="115000"/>
              </a:lnSpc>
              <a:spcAft>
                <a:spcPts val="0"/>
              </a:spcAft>
            </a:pPr>
            <a:endParaRPr lang="sl-SI" sz="2400" dirty="0">
              <a:solidFill>
                <a:srgbClr val="0070C0"/>
              </a:solidFill>
              <a:ea typeface="Times New Roman"/>
              <a:cs typeface="Times New Roman"/>
            </a:endParaRPr>
          </a:p>
          <a:p>
            <a:pPr lvl="0" algn="l">
              <a:lnSpc>
                <a:spcPct val="115000"/>
              </a:lnSpc>
              <a:spcAft>
                <a:spcPts val="0"/>
              </a:spcAft>
            </a:pPr>
            <a:r>
              <a:rPr lang="sl-SI" sz="2800" b="1" dirty="0">
                <a:solidFill>
                  <a:srgbClr val="0070C0"/>
                </a:solidFill>
                <a:ea typeface="Times New Roman"/>
                <a:cs typeface="Times New Roman"/>
              </a:rPr>
              <a:t>MAČKA </a:t>
            </a:r>
            <a:r>
              <a:rPr lang="sl-SI" sz="2000" dirty="0">
                <a:solidFill>
                  <a:srgbClr val="0070C0"/>
                </a:solidFill>
                <a:ea typeface="Times New Roman"/>
                <a:cs typeface="Times New Roman"/>
              </a:rPr>
              <a:t>(POSTAVI SE NA VSE ŠTIRI, VBOČI IN USLOČI HRBET)</a:t>
            </a:r>
            <a:endParaRPr lang="sl-SI" sz="2000" dirty="0">
              <a:solidFill>
                <a:srgbClr val="0070C0"/>
              </a:solidFill>
              <a:effectLst/>
              <a:ea typeface="Times New Roman"/>
              <a:cs typeface="Times New Roman"/>
            </a:endParaRPr>
          </a:p>
          <a:p>
            <a:pPr lvl="0" algn="l">
              <a:lnSpc>
                <a:spcPct val="115000"/>
              </a:lnSpc>
              <a:spcAft>
                <a:spcPts val="0"/>
              </a:spcAft>
            </a:pPr>
            <a:endParaRPr lang="sl-SI" sz="2400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sl-SI" sz="2400" dirty="0">
              <a:solidFill>
                <a:srgbClr val="0070C0"/>
              </a:solidFill>
              <a:latin typeface="Segoe UI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endParaRPr lang="sl-SI" sz="2400" dirty="0">
              <a:solidFill>
                <a:srgbClr val="212529"/>
              </a:solidFill>
              <a:latin typeface="Segoe U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sl-SI" sz="2400" dirty="0">
              <a:ea typeface="Calibri"/>
              <a:cs typeface="Times New Roman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988" y="188640"/>
            <a:ext cx="2839244" cy="189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5246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TEK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Pomembno je, da si dobro ogret, da ne pride do poškodb.</a:t>
            </a:r>
          </a:p>
          <a:p>
            <a:r>
              <a:rPr lang="sl-SI" dirty="0"/>
              <a:t>Danes malce vadi tek. Pojdi v naravo. </a:t>
            </a:r>
          </a:p>
          <a:p>
            <a:r>
              <a:rPr lang="sl-SI" dirty="0"/>
              <a:t>Teci 1 minuto potem 30 sekund hodi. Potem zopet 1 minuto teci in 30 sekund hodi. </a:t>
            </a:r>
          </a:p>
          <a:p>
            <a:r>
              <a:rPr lang="sl-SI" dirty="0"/>
              <a:t>Ta ritem ponavljaj in teci 20 minut.</a:t>
            </a:r>
          </a:p>
          <a:p>
            <a:r>
              <a:rPr lang="sl-SI" dirty="0"/>
              <a:t>Če zmoreš lahko 20 minut počasi tečeš brez hoje. </a:t>
            </a:r>
          </a:p>
        </p:txBody>
      </p:sp>
    </p:spTree>
    <p:extLst>
      <p:ext uri="{BB962C8B-B14F-4D97-AF65-F5344CB8AC3E}">
        <p14:creationId xmlns:p14="http://schemas.microsoft.com/office/powerpoint/2010/main" val="1135989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168</Words>
  <Application>Microsoft Office PowerPoint</Application>
  <PresentationFormat>Diaprojekcija na zaslonu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0" baseType="lpstr">
      <vt:lpstr>Arial</vt:lpstr>
      <vt:lpstr>Calibri</vt:lpstr>
      <vt:lpstr>Courier New</vt:lpstr>
      <vt:lpstr>Segoe UI</vt:lpstr>
      <vt:lpstr>Officeova tema</vt:lpstr>
      <vt:lpstr>            ŠPORT</vt:lpstr>
      <vt:lpstr>PowerPointova predstavitev</vt:lpstr>
      <vt:lpstr>PowerPointova predstavitev</vt:lpstr>
      <vt:lpstr>PowerPointova predstavitev</vt:lpstr>
      <vt:lpstr>TEK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Uporabnik</dc:creator>
  <cp:lastModifiedBy>Uporabnik</cp:lastModifiedBy>
  <cp:revision>12</cp:revision>
  <dcterms:created xsi:type="dcterms:W3CDTF">2020-03-22T17:59:01Z</dcterms:created>
  <dcterms:modified xsi:type="dcterms:W3CDTF">2020-03-24T13:54:16Z</dcterms:modified>
</cp:coreProperties>
</file>