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4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31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80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39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243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976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7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74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73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881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31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29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1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5A0F-EAA2-44FE-B151-20786E42881D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6C81-DF19-4EF3-9BBE-5E5B4314322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00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635896" y="58096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solidFill>
                  <a:schemeClr val="tx2">
                    <a:lumMod val="75000"/>
                  </a:schemeClr>
                </a:solidFill>
              </a:rPr>
              <a:t>ŠPORT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076056" y="49411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SREDA, 1. 4. 2020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"/>
          <a:stretch/>
        </p:blipFill>
        <p:spPr bwMode="auto">
          <a:xfrm>
            <a:off x="323528" y="1556792"/>
            <a:ext cx="4656831" cy="50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GIMNASTIČNE VAJE</a:t>
            </a:r>
            <a:br>
              <a:rPr lang="sl-SI" sz="2800" dirty="0">
                <a:solidFill>
                  <a:srgbClr val="FF0000"/>
                </a:solidFill>
              </a:rPr>
            </a:br>
            <a:br>
              <a:rPr lang="sl-SI" sz="2800" dirty="0">
                <a:solidFill>
                  <a:srgbClr val="FF0000"/>
                </a:solidFill>
              </a:rPr>
            </a:br>
            <a:br>
              <a:rPr lang="sl-SI" sz="2800" dirty="0">
                <a:solidFill>
                  <a:srgbClr val="FF0000"/>
                </a:solidFill>
              </a:rPr>
            </a:b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3600" b="1" dirty="0">
                <a:solidFill>
                  <a:srgbClr val="FF0000"/>
                </a:solidFill>
                <a:ea typeface="Times New Roman"/>
                <a:cs typeface="Times New Roman"/>
              </a:rPr>
              <a:t>GIMNASTIČNE VAJE – ENAKO, KOT VSAK DAN </a:t>
            </a:r>
            <a:r>
              <a:rPr lang="sl-SI" sz="3600" b="1" dirty="0">
                <a:solidFill>
                  <a:srgbClr val="FF0000"/>
                </a:solidFill>
                <a:ea typeface="Times New Roman"/>
                <a:cs typeface="Times New Roman"/>
                <a:sym typeface="Wingdings" panose="05000000000000000000" pitchFamily="2" charset="2"/>
              </a:rPr>
              <a:t></a:t>
            </a:r>
            <a:endParaRPr lang="sl-SI" sz="36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2800" dirty="0">
                <a:solidFill>
                  <a:srgbClr val="002060"/>
                </a:solidFill>
                <a:ea typeface="Times New Roman"/>
                <a:cs typeface="Times New Roman"/>
              </a:rPr>
              <a:t>ČE JE LEPO VREME POJDI VEN NA ZRAK PRED HIŠO, NA TRAVNIK,…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2800" dirty="0">
                <a:solidFill>
                  <a:srgbClr val="0070C0"/>
                </a:solidFill>
                <a:ea typeface="Times New Roman"/>
                <a:cs typeface="Times New Roman"/>
              </a:rPr>
              <a:t>NAREDI </a:t>
            </a: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GIMNASTIČNE VAJE</a:t>
            </a:r>
            <a:r>
              <a:rPr lang="sl-SI" sz="2800" dirty="0">
                <a:solidFill>
                  <a:srgbClr val="0070C0"/>
                </a:solidFill>
                <a:ea typeface="Times New Roman"/>
                <a:cs typeface="Times New Roman"/>
              </a:rPr>
              <a:t>.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l-SI" sz="2800" dirty="0">
                <a:solidFill>
                  <a:srgbClr val="0070C0"/>
                </a:solidFill>
                <a:ea typeface="Times New Roman"/>
                <a:cs typeface="Times New Roman"/>
              </a:rPr>
              <a:t>VSAKO VAJO PONOVI    </a:t>
            </a:r>
            <a:r>
              <a:rPr lang="sl-SI" sz="8800" b="1" dirty="0">
                <a:solidFill>
                  <a:srgbClr val="0070C0"/>
                </a:solidFill>
                <a:ea typeface="Times New Roman"/>
                <a:cs typeface="Times New Roman"/>
              </a:rPr>
              <a:t>8x</a:t>
            </a: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Vaje: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KROŽENJE Z GLAVO V OBE SMERI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KROŽENJE Z ROKAMI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DVIGOVANJE RAMEN K UŠESOM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KROŽENJE Z BOKI V OBE SMERI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SONOŽNI POSKOKI NAPREJ-NAZAJ, LEVO-DESNO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ŠKARJICE</a:t>
            </a:r>
            <a:r>
              <a:rPr lang="sl-SI" sz="2800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sl-SI" sz="1800" dirty="0">
                <a:solidFill>
                  <a:srgbClr val="0070C0"/>
                </a:solidFill>
                <a:ea typeface="Times New Roman"/>
                <a:cs typeface="Times New Roman"/>
              </a:rPr>
              <a:t>(USEDI SE NA TLA, NASLONI SE NA KOMOLCE, DVIGNI NOGE V ZRAK IN STRIZI Z NJIMI)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POLŽEK</a:t>
            </a:r>
            <a:r>
              <a:rPr lang="sl-SI" sz="2800" dirty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sl-SI" sz="2000" dirty="0">
                <a:solidFill>
                  <a:srgbClr val="0070C0"/>
                </a:solidFill>
                <a:ea typeface="Times New Roman"/>
                <a:cs typeface="Times New Roman"/>
              </a:rPr>
              <a:t>(USEDI SE NA PETE, ZRAVNAJ SE, STEGNI ROKE NAD GLAVO IN SE POČASI SKLONI NAPREJ)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sl-SI" sz="2800" b="1" dirty="0">
                <a:solidFill>
                  <a:srgbClr val="0070C0"/>
                </a:solidFill>
                <a:ea typeface="Times New Roman"/>
                <a:cs typeface="Times New Roman"/>
              </a:rPr>
              <a:t>MAČKA </a:t>
            </a:r>
            <a:r>
              <a:rPr lang="sl-SI" sz="2000" dirty="0">
                <a:solidFill>
                  <a:srgbClr val="0070C0"/>
                </a:solidFill>
                <a:ea typeface="Times New Roman"/>
                <a:cs typeface="Times New Roman"/>
              </a:rPr>
              <a:t>(POSTAVI SE NA VSE ŠTIRI, VBOČI IN USLOČI HRBET)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527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0"/>
            <a:ext cx="5616624" cy="79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olic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125</Words>
  <Application>Microsoft Office PowerPoint</Application>
  <PresentationFormat>Diaprojekcija na zaslonu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PowerPointova predstavitev</vt:lpstr>
      <vt:lpstr>GIMNASTIČNE VAJE   </vt:lpstr>
      <vt:lpstr>Vaje: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21</cp:revision>
  <dcterms:created xsi:type="dcterms:W3CDTF">2020-03-24T21:20:48Z</dcterms:created>
  <dcterms:modified xsi:type="dcterms:W3CDTF">2020-03-31T11:03:36Z</dcterms:modified>
</cp:coreProperties>
</file>