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Šport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47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Ogrevanje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sl-SI" b="1" dirty="0"/>
              <a:t>Tek na mestu </a:t>
            </a:r>
            <a:r>
              <a:rPr lang="sl-SI" b="1" i="1" dirty="0"/>
              <a:t>30 sekund</a:t>
            </a:r>
            <a:endParaRPr lang="sl-SI" dirty="0"/>
          </a:p>
          <a:p>
            <a:pPr marL="0" indent="0" fontAlgn="auto">
              <a:buNone/>
            </a:pPr>
            <a:endParaRPr lang="sl-SI" dirty="0"/>
          </a:p>
          <a:p>
            <a:pPr lvl="0" fontAlgn="auto"/>
            <a:r>
              <a:rPr lang="sl-SI" b="1" dirty="0"/>
              <a:t>Nizki </a:t>
            </a:r>
            <a:r>
              <a:rPr lang="sl-SI" b="1" dirty="0" err="1"/>
              <a:t>skiping</a:t>
            </a:r>
            <a:r>
              <a:rPr lang="sl-SI" b="1" dirty="0"/>
              <a:t> na mestu </a:t>
            </a:r>
            <a:r>
              <a:rPr lang="sl-SI" b="1" i="1" dirty="0"/>
              <a:t>20 </a:t>
            </a:r>
            <a:r>
              <a:rPr lang="sl-SI" b="1" i="1" dirty="0" smtClean="0"/>
              <a:t>sekund</a:t>
            </a:r>
            <a:endParaRPr lang="sl-SI" dirty="0"/>
          </a:p>
          <a:p>
            <a:pPr marL="0" lvl="0" indent="0" fontAlgn="auto">
              <a:buNone/>
            </a:pPr>
            <a:r>
              <a:rPr lang="sl-SI" b="1" dirty="0"/>
              <a:t> </a:t>
            </a:r>
            <a:endParaRPr lang="sl-SI" dirty="0"/>
          </a:p>
          <a:p>
            <a:pPr lvl="0" fontAlgn="auto"/>
            <a:r>
              <a:rPr lang="sl-SI" b="1" dirty="0"/>
              <a:t>Srednji </a:t>
            </a:r>
            <a:r>
              <a:rPr lang="sl-SI" b="1" dirty="0" err="1"/>
              <a:t>skiping</a:t>
            </a:r>
            <a:r>
              <a:rPr lang="sl-SI" b="1" dirty="0"/>
              <a:t> na mestu </a:t>
            </a:r>
            <a:r>
              <a:rPr lang="sl-SI" b="1" i="1" dirty="0"/>
              <a:t>20 sekund</a:t>
            </a:r>
            <a:endParaRPr lang="sl-SI" dirty="0"/>
          </a:p>
          <a:p>
            <a:pPr marL="0" indent="0" fontAlgn="auto">
              <a:buNone/>
            </a:pPr>
            <a:r>
              <a:rPr lang="sl-SI" b="1" dirty="0"/>
              <a:t> </a:t>
            </a:r>
            <a:endParaRPr lang="sl-SI" dirty="0"/>
          </a:p>
          <a:p>
            <a:pPr lvl="0" fontAlgn="auto"/>
            <a:r>
              <a:rPr lang="sl-SI" b="1" dirty="0"/>
              <a:t>Visoki </a:t>
            </a:r>
            <a:r>
              <a:rPr lang="sl-SI" b="1" dirty="0" err="1"/>
              <a:t>skiping</a:t>
            </a:r>
            <a:r>
              <a:rPr lang="sl-SI" b="1" dirty="0"/>
              <a:t> na mestu </a:t>
            </a:r>
            <a:r>
              <a:rPr lang="sl-SI" b="1" i="1" dirty="0"/>
              <a:t>20 sekund</a:t>
            </a:r>
            <a:endParaRPr lang="sl-SI" dirty="0"/>
          </a:p>
          <a:p>
            <a:pPr marL="0" indent="0" fontAlgn="auto">
              <a:buNone/>
            </a:pPr>
            <a:r>
              <a:rPr lang="sl-SI" dirty="0"/>
              <a:t> </a:t>
            </a:r>
          </a:p>
          <a:p>
            <a:pPr fontAlgn="auto"/>
            <a:r>
              <a:rPr lang="sl-SI" b="1" u="sng" dirty="0"/>
              <a:t>1.,2.,3. in 4. vajo lahko delaš tudi v gibanju na razdalji 1-2m, kolikor ti pa</a:t>
            </a:r>
            <a:r>
              <a:rPr lang="sl-SI" u="sng" dirty="0"/>
              <a:t>č</a:t>
            </a:r>
            <a:r>
              <a:rPr lang="sl-SI" b="1" u="sng" dirty="0"/>
              <a:t> dopuš</a:t>
            </a:r>
            <a:r>
              <a:rPr lang="sl-SI" u="sng" dirty="0"/>
              <a:t>č</a:t>
            </a:r>
            <a:r>
              <a:rPr lang="sl-SI" b="1" u="sng" dirty="0"/>
              <a:t>a prostor v stanovanju.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7367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/>
              <a:t>5. Izmeni</a:t>
            </a:r>
            <a:r>
              <a:rPr lang="sl-SI" dirty="0"/>
              <a:t>č</a:t>
            </a:r>
            <a:r>
              <a:rPr lang="sl-SI" b="1" dirty="0"/>
              <a:t>ni poskoki narazen in skupaj s ploskom dlani nad glavo </a:t>
            </a:r>
            <a:r>
              <a:rPr lang="sl-SI" b="1" i="1" dirty="0"/>
              <a:t>20x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786693" y="2598419"/>
            <a:ext cx="2999870" cy="3533439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03439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b="1" dirty="0"/>
              <a:t>Po</a:t>
            </a:r>
            <a:r>
              <a:rPr lang="sl-SI" dirty="0"/>
              <a:t>č</a:t>
            </a:r>
            <a:r>
              <a:rPr lang="sl-SI" b="1" dirty="0"/>
              <a:t>epi </a:t>
            </a:r>
            <a:r>
              <a:rPr lang="sl-SI" b="1" i="1" dirty="0"/>
              <a:t>20 x</a:t>
            </a:r>
            <a:endParaRPr lang="sl-SI" dirty="0"/>
          </a:p>
          <a:p>
            <a:pPr lvl="0"/>
            <a:r>
              <a:rPr lang="sl-SI" b="1" dirty="0" err="1"/>
              <a:t>Skiping</a:t>
            </a:r>
            <a:r>
              <a:rPr lang="sl-SI" b="1" dirty="0"/>
              <a:t> in kro</a:t>
            </a:r>
            <a:r>
              <a:rPr lang="sl-SI" dirty="0"/>
              <a:t>ž</a:t>
            </a:r>
            <a:r>
              <a:rPr lang="sl-SI" b="1" dirty="0"/>
              <a:t>enje z rokami naprej in nazaj – vsaka stran po </a:t>
            </a:r>
            <a:r>
              <a:rPr lang="sl-SI" b="1" i="1" dirty="0"/>
              <a:t>15 x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40" y="3103869"/>
            <a:ext cx="2309178" cy="332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73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sl-SI" b="1" dirty="0"/>
              <a:t>»Plank« (pazi, da so gle</a:t>
            </a:r>
            <a:r>
              <a:rPr lang="sl-SI" dirty="0"/>
              <a:t>ž</a:t>
            </a:r>
            <a:r>
              <a:rPr lang="sl-SI" b="1" dirty="0"/>
              <a:t>nji, boki in ramena v isti ravnini, kot ka</a:t>
            </a:r>
            <a:r>
              <a:rPr lang="sl-SI" dirty="0"/>
              <a:t>ž</a:t>
            </a:r>
            <a:r>
              <a:rPr lang="sl-SI" b="1" dirty="0"/>
              <a:t>e rde</a:t>
            </a:r>
            <a:r>
              <a:rPr lang="sl-SI" dirty="0"/>
              <a:t>č</a:t>
            </a:r>
            <a:r>
              <a:rPr lang="sl-SI" b="1" dirty="0"/>
              <a:t>a</a:t>
            </a:r>
            <a:endParaRPr lang="sl-SI" dirty="0"/>
          </a:p>
          <a:p>
            <a:pPr marL="0" indent="0" fontAlgn="auto">
              <a:buNone/>
            </a:pPr>
            <a:r>
              <a:rPr lang="sl-SI" b="1" dirty="0"/>
              <a:t> </a:t>
            </a:r>
            <a:r>
              <a:rPr lang="sl-SI" dirty="0" smtClean="0"/>
              <a:t>č</a:t>
            </a:r>
            <a:r>
              <a:rPr lang="sl-SI" b="1" dirty="0" smtClean="0"/>
              <a:t>rta)</a:t>
            </a:r>
            <a:r>
              <a:rPr lang="sl-SI" dirty="0" smtClean="0"/>
              <a:t> </a:t>
            </a:r>
            <a:r>
              <a:rPr lang="sl-SI" b="1" i="1" dirty="0" smtClean="0"/>
              <a:t>30 sekund.</a:t>
            </a:r>
            <a:endParaRPr lang="sl-SI" dirty="0"/>
          </a:p>
          <a:p>
            <a:pPr marL="0" indent="0" fontAlgn="auto">
              <a:buNone/>
            </a:pPr>
            <a:endParaRPr lang="sl-SI" b="1" i="1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741" y="3856048"/>
            <a:ext cx="4189219" cy="156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16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Zaključek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Če vreme dopušča pojdi ven in se vsaj 1 uro intenzivno gibaj. Izbira vaj in pripomočkov je tvoja.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48965849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84</Words>
  <Application>Microsoft Office PowerPoint</Application>
  <PresentationFormat>Širokozaslonsko</PresentationFormat>
  <Paragraphs>18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Gladko</vt:lpstr>
      <vt:lpstr>Šport </vt:lpstr>
      <vt:lpstr>Ogrevanje </vt:lpstr>
      <vt:lpstr>PowerPointova predstavitev</vt:lpstr>
      <vt:lpstr>PowerPointova predstavitev</vt:lpstr>
      <vt:lpstr>PowerPointova predstavitev</vt:lpstr>
      <vt:lpstr>Zaključek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</dc:title>
  <dc:creator>Učitelj</dc:creator>
  <cp:lastModifiedBy>ROID</cp:lastModifiedBy>
  <cp:revision>2</cp:revision>
  <dcterms:created xsi:type="dcterms:W3CDTF">2020-05-25T06:55:42Z</dcterms:created>
  <dcterms:modified xsi:type="dcterms:W3CDTF">2020-05-25T10:59:23Z</dcterms:modified>
</cp:coreProperties>
</file>