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uV_N8B0Qc" TargetMode="External"/><Relationship Id="rId2" Type="http://schemas.openxmlformats.org/officeDocument/2006/relationships/hyperlink" Target="https://www.youtube.com/watch?v=uj5auvXsjm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ŠPORT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TEDEN OD 16. 3. DO 20. 3. </a:t>
            </a:r>
          </a:p>
        </p:txBody>
      </p:sp>
    </p:spTree>
    <p:extLst>
      <p:ext uri="{BB962C8B-B14F-4D97-AF65-F5344CB8AC3E}">
        <p14:creationId xmlns:p14="http://schemas.microsoft.com/office/powerpoint/2010/main" val="12465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GIBANJE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Gibanje je poleg smeha pol zdravja. Poglej si spodnja posnetka.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https://www.youtube.com/watch?v=uj5auvXsjmI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hlinkClick r:id="rId3"/>
              </a:rPr>
              <a:t>https://www.youtube.com/watch?v=yGuV_N8B0Qc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083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ZA CEL TEDEN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 je v času, ko razsajajo bolezni gibanje na prostem še bolj pomembno, je tvoja naloga naslednja. Vsak dan se moraš najmanj eno uro gibati na svežem zraku. </a:t>
            </a:r>
          </a:p>
          <a:p>
            <a:r>
              <a:rPr lang="sl-SI" dirty="0">
                <a:latin typeface="Calibri" panose="020F0502020204030204" pitchFamily="34" charset="0"/>
                <a:cs typeface="Times New Roman" panose="02020603050405020304" pitchFamily="18" charset="0"/>
              </a:rPr>
              <a:t>POJDI SE LOVIT S PSOM. </a:t>
            </a:r>
          </a:p>
          <a:p>
            <a:endParaRPr lang="sl-SI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Calibri" panose="020F0502020204030204" pitchFamily="34" charset="0"/>
                <a:cs typeface="Times New Roman" panose="02020603050405020304" pitchFamily="18" charset="0"/>
              </a:rPr>
              <a:t>PELJI STARŠE NA SPREHOD NA BLIŽNJI HRIB.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34" y="2930409"/>
            <a:ext cx="2695575" cy="16954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58" y="4258312"/>
            <a:ext cx="2128694" cy="20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9021" y="631047"/>
            <a:ext cx="8596668" cy="5495433"/>
          </a:xfrm>
        </p:spPr>
        <p:txBody>
          <a:bodyPr/>
          <a:lstStyle/>
          <a:p>
            <a:r>
              <a:rPr lang="sl-SI" dirty="0"/>
              <a:t>PODAJAJ SI FRIZBI Z BRATOM ALI SESTRO.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PELJI SE S KOLESOM.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PLEZAJ PO DREVESIH. (Pazi nase!) </a:t>
            </a:r>
          </a:p>
          <a:p>
            <a:endParaRPr lang="sl-SI" dirty="0"/>
          </a:p>
          <a:p>
            <a:r>
              <a:rPr lang="sl-SI" dirty="0"/>
              <a:t>Vse kar počneš počni zunaj. Pazi, da se ne gibaš na območju, kjer je veliko ljudi. Izogibaj se skupnim igralom. Glavno vodilo pa je, da se zabavaj na svežem zraku.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8" y="833633"/>
            <a:ext cx="2866929" cy="1737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98" y="2261062"/>
            <a:ext cx="1817882" cy="18178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98" y="2905163"/>
            <a:ext cx="1679607" cy="21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4849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162</Words>
  <Application>Microsoft Office PowerPoint</Application>
  <PresentationFormat>Širokozaslonsko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Gladko</vt:lpstr>
      <vt:lpstr>ŠPORT</vt:lpstr>
      <vt:lpstr>GIBANJE</vt:lpstr>
      <vt:lpstr>NALOGA ZA CEL TEDEN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Andraž Črv Kompara</dc:creator>
  <cp:lastModifiedBy>Uporabnik</cp:lastModifiedBy>
  <cp:revision>2</cp:revision>
  <dcterms:created xsi:type="dcterms:W3CDTF">2020-03-15T07:48:41Z</dcterms:created>
  <dcterms:modified xsi:type="dcterms:W3CDTF">2020-03-16T14:29:20Z</dcterms:modified>
</cp:coreProperties>
</file>