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slovenščina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Povzemanje opisa predmeta</a:t>
            </a:r>
          </a:p>
        </p:txBody>
      </p:sp>
    </p:spTree>
    <p:extLst>
      <p:ext uri="{BB962C8B-B14F-4D97-AF65-F5344CB8AC3E}">
        <p14:creationId xmlns:p14="http://schemas.microsoft.com/office/powerpoint/2010/main" val="154046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Delo z učbenikom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Odpri učbenik na strani 88 in 89.</a:t>
            </a:r>
          </a:p>
          <a:p>
            <a:r>
              <a:rPr lang="sl-SI" dirty="0"/>
              <a:t>Preberi obe stran 88 in prepiši Kako povzamemo vsebino opisa predmeta.</a:t>
            </a:r>
          </a:p>
          <a:p>
            <a:r>
              <a:rPr lang="sl-SI" dirty="0"/>
              <a:t>Na strani 89 reši naloge 1, 2, 3, 4 in 5 pri zmoreš tudi več.</a:t>
            </a:r>
          </a:p>
          <a:p>
            <a:r>
              <a:rPr lang="sl-SI" dirty="0"/>
              <a:t>Nalogo fotografiraj in mi </a:t>
            </a:r>
            <a:r>
              <a:rPr lang="sl-SI"/>
              <a:t>jo pošlji.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80521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5</TotalTime>
  <Words>53</Words>
  <Application>Microsoft Office PowerPoint</Application>
  <PresentationFormat>Širokozaslonsko</PresentationFormat>
  <Paragraphs>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Tw Cen MT</vt:lpstr>
      <vt:lpstr>Vezje</vt:lpstr>
      <vt:lpstr>slovenščina</vt:lpstr>
      <vt:lpstr>Delo z učbenikom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Uporabnik</cp:lastModifiedBy>
  <cp:revision>1</cp:revision>
  <dcterms:created xsi:type="dcterms:W3CDTF">2020-03-25T09:40:48Z</dcterms:created>
  <dcterms:modified xsi:type="dcterms:W3CDTF">2020-03-25T11:58:02Z</dcterms:modified>
</cp:coreProperties>
</file>