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Slovenščina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Spol samostalnika</a:t>
            </a:r>
          </a:p>
        </p:txBody>
      </p:sp>
    </p:spTree>
    <p:extLst>
      <p:ext uri="{BB962C8B-B14F-4D97-AF65-F5344CB8AC3E}">
        <p14:creationId xmlns:p14="http://schemas.microsoft.com/office/powerpoint/2010/main" val="67690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Katerega spola so samostalniki?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Samostalniki so različnega spola.</a:t>
            </a:r>
          </a:p>
          <a:p>
            <a:pPr marL="0" indent="0">
              <a:buNone/>
            </a:pPr>
            <a:r>
              <a:rPr lang="sl-SI" dirty="0"/>
              <a:t>MOŠKI SPOL</a:t>
            </a:r>
          </a:p>
          <a:p>
            <a:pPr marL="0" indent="0">
              <a:buNone/>
            </a:pPr>
            <a:r>
              <a:rPr lang="sl-SI" dirty="0"/>
              <a:t>ŽENSKI SPOL </a:t>
            </a:r>
          </a:p>
          <a:p>
            <a:pPr marL="0" indent="0">
              <a:buNone/>
            </a:pPr>
            <a:r>
              <a:rPr lang="sl-SI" dirty="0"/>
              <a:t>SREDNJI SPOL</a:t>
            </a:r>
          </a:p>
        </p:txBody>
      </p:sp>
    </p:spTree>
    <p:extLst>
      <p:ext uri="{BB962C8B-B14F-4D97-AF65-F5344CB8AC3E}">
        <p14:creationId xmlns:p14="http://schemas.microsoft.com/office/powerpoint/2010/main" val="3791315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Pri določanju spola si pomagamo tako, da pred samostalnik postavimo besedo:</a:t>
            </a:r>
          </a:p>
          <a:p>
            <a:r>
              <a:rPr lang="sl-SI" dirty="0"/>
              <a:t>TISTI za moški spol (npr. tisti oče)</a:t>
            </a:r>
          </a:p>
          <a:p>
            <a:r>
              <a:rPr lang="sl-SI" dirty="0"/>
              <a:t>TISTA za ženski spol (npr. tista mama)</a:t>
            </a:r>
          </a:p>
          <a:p>
            <a:r>
              <a:rPr lang="sl-SI" dirty="0"/>
              <a:t>TISTO za srednji spol (npr. tisto drevo)</a:t>
            </a:r>
          </a:p>
        </p:txBody>
      </p:sp>
    </p:spTree>
    <p:extLst>
      <p:ext uri="{BB962C8B-B14F-4D97-AF65-F5344CB8AC3E}">
        <p14:creationId xmlns:p14="http://schemas.microsoft.com/office/powerpoint/2010/main" val="434923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0606" y="2309550"/>
            <a:ext cx="8743692" cy="2312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130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naloga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/>
              <a:t>V zvezek zapiši naslednje samostalnike in jim določi spol. Razvrsti jih v preglednico. </a:t>
            </a:r>
          </a:p>
          <a:p>
            <a:r>
              <a:rPr lang="sl-SI" dirty="0"/>
              <a:t>Hrup, jutro, zgradba, tabla, petelin, darilo, slika, likalnik, čelo, igrača, sonce, življenje, bolezen, zvezek, koruza, komolec, oven, tele, vrtnica, hladilnik</a:t>
            </a:r>
          </a:p>
          <a:p>
            <a:endParaRPr lang="sl-SI" dirty="0"/>
          </a:p>
          <a:p>
            <a:r>
              <a:rPr lang="sl-SI" dirty="0"/>
              <a:t>Iz vsakega stolpca izberi 3 besede in jih uporabi v povedi.</a:t>
            </a:r>
          </a:p>
          <a:p>
            <a:r>
              <a:rPr lang="sl-SI" dirty="0"/>
              <a:t>Narejeno nalogo mi prosim fotografiraj in pošlji.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693636"/>
              </p:ext>
            </p:extLst>
          </p:nvPr>
        </p:nvGraphicFramePr>
        <p:xfrm>
          <a:off x="1591426" y="4327389"/>
          <a:ext cx="8127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31815523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89745924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8536631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Moški spol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Ženski spol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Srednji spol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139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612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Delo z učbenikom in delovnim zvezkom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Preberi si stran 96 iz učbenika. Ustno reši naloge Glava tuhtaj.</a:t>
            </a:r>
          </a:p>
          <a:p>
            <a:r>
              <a:rPr lang="sl-SI" dirty="0"/>
              <a:t>V delovnem zvezku reši naloge 5, 6, 7 na  strani 58.</a:t>
            </a:r>
          </a:p>
        </p:txBody>
      </p:sp>
    </p:spTree>
    <p:extLst>
      <p:ext uri="{BB962C8B-B14F-4D97-AF65-F5344CB8AC3E}">
        <p14:creationId xmlns:p14="http://schemas.microsoft.com/office/powerpoint/2010/main" val="25582077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zj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TM04033919[[fn=Vezje]]</Template>
  <TotalTime>11</TotalTime>
  <Words>176</Words>
  <Application>Microsoft Office PowerPoint</Application>
  <PresentationFormat>Širokozaslonsko</PresentationFormat>
  <Paragraphs>23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9" baseType="lpstr">
      <vt:lpstr>Arial</vt:lpstr>
      <vt:lpstr>Tw Cen MT</vt:lpstr>
      <vt:lpstr>Vezje</vt:lpstr>
      <vt:lpstr>Slovenščina</vt:lpstr>
      <vt:lpstr>Katerega spola so samostalniki?</vt:lpstr>
      <vt:lpstr>PowerPointova predstavitev</vt:lpstr>
      <vt:lpstr>PowerPointova predstavitev</vt:lpstr>
      <vt:lpstr>naloga</vt:lpstr>
      <vt:lpstr>Delo z učbenikom in delovnim zvezkom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Slovenščina</dc:title>
  <dc:creator>Andraž Črv Kompara</dc:creator>
  <cp:lastModifiedBy>Uporabnik</cp:lastModifiedBy>
  <cp:revision>2</cp:revision>
  <dcterms:created xsi:type="dcterms:W3CDTF">2020-03-28T17:43:13Z</dcterms:created>
  <dcterms:modified xsi:type="dcterms:W3CDTF">2020-03-30T10:29:45Z</dcterms:modified>
</cp:coreProperties>
</file>