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96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EZWV4Q4TxI&amp;t=2s&amp;fbclid=IwAR2LD4EJvIjFtaHRGk08jC-dBCPmqz7QR296yc2yhlYY5ozEiyf3rkZk4Q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slovenščina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Spol in število pridevnika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2057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Poglej si spodnji posnetek….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hlinkClick r:id="rId2"/>
              </a:rPr>
              <a:t>https://www.youtube.com/watch?v=nEZWV4Q4TxI&amp;t=2s&amp;fbclid=IwAR2LD4EJvIjFtaHRGk08jC-dBCPmqz7QR296yc2yhlYY5ozEiyf3rkZk4QE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5680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Spol in število pridevnika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Spol pridevnika je odvisen od spola samostalnika, pred katerim pridevnik stoji.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marljiva čebela </a:t>
            </a:r>
          </a:p>
          <a:p>
            <a:pPr marL="0" indent="0">
              <a:buNone/>
            </a:pPr>
            <a:r>
              <a:rPr lang="sl-SI" dirty="0" smtClean="0"/>
              <a:t>- samostalnika: </a:t>
            </a:r>
            <a:r>
              <a:rPr lang="sl-SI" u="sng" dirty="0" smtClean="0"/>
              <a:t>čebela</a:t>
            </a:r>
            <a:r>
              <a:rPr lang="sl-SI" dirty="0" smtClean="0"/>
              <a:t>: ženski spol</a:t>
            </a:r>
          </a:p>
          <a:p>
            <a:pPr marL="0" indent="0">
              <a:buNone/>
            </a:pPr>
            <a:r>
              <a:rPr lang="sl-SI" dirty="0" smtClean="0"/>
              <a:t>- pridevnik: </a:t>
            </a:r>
            <a:r>
              <a:rPr lang="sl-SI" u="sng" dirty="0" smtClean="0"/>
              <a:t>marljiva</a:t>
            </a:r>
            <a:r>
              <a:rPr lang="sl-SI" dirty="0" smtClean="0"/>
              <a:t>: ženski spol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koruzni kruh</a:t>
            </a:r>
          </a:p>
          <a:p>
            <a:pPr>
              <a:buFontTx/>
              <a:buChar char="-"/>
            </a:pPr>
            <a:r>
              <a:rPr lang="sl-SI" dirty="0" smtClean="0"/>
              <a:t>samostalnik: </a:t>
            </a:r>
            <a:r>
              <a:rPr lang="sl-SI" u="sng" dirty="0" smtClean="0"/>
              <a:t>kruh</a:t>
            </a:r>
            <a:r>
              <a:rPr lang="sl-SI" dirty="0" smtClean="0"/>
              <a:t>: moški spol</a:t>
            </a:r>
          </a:p>
          <a:p>
            <a:pPr>
              <a:buFontTx/>
              <a:buChar char="-"/>
            </a:pPr>
            <a:r>
              <a:rPr lang="sl-SI" dirty="0" smtClean="0"/>
              <a:t>pridevnik: </a:t>
            </a:r>
            <a:r>
              <a:rPr lang="sl-SI" u="sng" dirty="0" smtClean="0"/>
              <a:t>koruzni</a:t>
            </a:r>
            <a:r>
              <a:rPr lang="sl-SI" dirty="0" smtClean="0"/>
              <a:t>: moški spol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47529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Število pridevnika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Število pridevnika je odvisno od števila samostalnika, pred katerim pridevnik stoji.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rdeči jabolki</a:t>
            </a:r>
          </a:p>
          <a:p>
            <a:pPr>
              <a:buFontTx/>
              <a:buChar char="-"/>
            </a:pPr>
            <a:r>
              <a:rPr lang="sl-SI" dirty="0" smtClean="0"/>
              <a:t>samostalnik: jabolki: dvojina</a:t>
            </a:r>
          </a:p>
          <a:p>
            <a:pPr>
              <a:buFontTx/>
              <a:buChar char="-"/>
            </a:pPr>
            <a:r>
              <a:rPr lang="sl-SI" dirty="0" smtClean="0"/>
              <a:t>pridevnik: rdeči: dvojina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pustolovske knjige</a:t>
            </a:r>
          </a:p>
          <a:p>
            <a:pPr>
              <a:buFontTx/>
              <a:buChar char="-"/>
            </a:pPr>
            <a:r>
              <a:rPr lang="sl-SI" dirty="0" smtClean="0"/>
              <a:t>samostalnik: knjige: množina</a:t>
            </a:r>
          </a:p>
          <a:p>
            <a:pPr>
              <a:buFontTx/>
              <a:buChar char="-"/>
            </a:pPr>
            <a:r>
              <a:rPr lang="sl-SI" dirty="0" smtClean="0"/>
              <a:t>pridevnike: pustolovske: možina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38070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vaja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l-SI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Velika škatla je na leseni mizi</a:t>
            </a:r>
            <a:r>
              <a:rPr lang="sl-SI" dirty="0" smtClean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r>
              <a:rPr lang="sl-SI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endParaRPr lang="sl-SI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l-SI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   Kakšna?                  Katera?</a:t>
            </a:r>
            <a:endParaRPr lang="sl-SI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l-SI" dirty="0">
                <a:solidFill>
                  <a:schemeClr val="bg1"/>
                </a:solidFill>
                <a:highlight>
                  <a:srgbClr val="FFFF00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Velika</a:t>
            </a:r>
            <a:r>
              <a:rPr lang="sl-SI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sl-SI" u="sng" dirty="0">
                <a:solidFill>
                  <a:schemeClr val="bg1"/>
                </a:solidFill>
                <a:highlight>
                  <a:srgbClr val="00FFFF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škatla</a:t>
            </a:r>
            <a:r>
              <a:rPr lang="sl-SI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je na </a:t>
            </a:r>
            <a:r>
              <a:rPr lang="sl-SI" dirty="0">
                <a:solidFill>
                  <a:schemeClr val="bg1"/>
                </a:solidFill>
                <a:highlight>
                  <a:srgbClr val="FFFF00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leseni</a:t>
            </a:r>
            <a:r>
              <a:rPr lang="sl-SI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sl-SI" u="sng" dirty="0">
                <a:solidFill>
                  <a:schemeClr val="bg1"/>
                </a:solidFill>
                <a:highlight>
                  <a:srgbClr val="00FFFF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mizi</a:t>
            </a:r>
            <a:r>
              <a:rPr lang="sl-SI" dirty="0" smtClean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r>
              <a:rPr lang="sl-SI" dirty="0">
                <a:solidFill>
                  <a:schemeClr val="bg1"/>
                </a:solidFill>
                <a:highlight>
                  <a:srgbClr val="FFFF00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endParaRPr lang="sl-SI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l-SI" dirty="0">
                <a:solidFill>
                  <a:schemeClr val="bg1"/>
                </a:solidFill>
                <a:highlight>
                  <a:srgbClr val="FFFF00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velika</a:t>
            </a:r>
            <a:r>
              <a:rPr lang="sl-SI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=  lastnostni pridevnik, ženskega spola, ednina</a:t>
            </a:r>
            <a:endParaRPr lang="sl-SI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l-SI" dirty="0">
                <a:solidFill>
                  <a:schemeClr val="bg1"/>
                </a:solidFill>
                <a:highlight>
                  <a:srgbClr val="00FFFF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škatla</a:t>
            </a:r>
            <a:r>
              <a:rPr lang="sl-SI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= samostalnik, ženskega spola, </a:t>
            </a:r>
            <a:r>
              <a:rPr lang="sl-SI" dirty="0" smtClean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ednina</a:t>
            </a:r>
            <a:r>
              <a:rPr lang="sl-SI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endParaRPr lang="sl-SI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l-SI" dirty="0">
                <a:solidFill>
                  <a:schemeClr val="bg1"/>
                </a:solidFill>
                <a:highlight>
                  <a:srgbClr val="FFFF00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leseni</a:t>
            </a:r>
            <a:r>
              <a:rPr lang="sl-SI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= vrstni pridevnik, ženskega spola, ednina</a:t>
            </a:r>
            <a:endParaRPr lang="sl-SI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l-SI" dirty="0">
                <a:solidFill>
                  <a:schemeClr val="bg1"/>
                </a:solidFill>
                <a:highlight>
                  <a:srgbClr val="00FFFF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mizi</a:t>
            </a:r>
            <a:r>
              <a:rPr lang="sl-SI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= samostalnik, ženskega spola, ednina</a:t>
            </a:r>
            <a:endParaRPr lang="sl-SI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sl-SI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endParaRPr lang="sl-SI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sl-SI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  </a:t>
            </a:r>
            <a:endParaRPr lang="sl-SI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45081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138844" y="989215"/>
            <a:ext cx="9908567" cy="4801986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buNone/>
            </a:pPr>
            <a:endParaRPr lang="sl-SI" sz="600" i="1" dirty="0">
              <a:solidFill>
                <a:prstClr val="whit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sl-SI" sz="1800" dirty="0" err="1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Majčino</a:t>
            </a:r>
            <a:r>
              <a:rPr lang="sl-SI" sz="1800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dete joka.</a:t>
            </a:r>
            <a:endParaRPr lang="sl-SI" sz="1800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endParaRPr lang="sl-SI" sz="1800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sl-SI" sz="1800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Čigavo?</a:t>
            </a:r>
            <a:endParaRPr lang="sl-SI" sz="1800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sl-SI" sz="1800" dirty="0" err="1">
                <a:solidFill>
                  <a:schemeClr val="bg1"/>
                </a:solidFill>
                <a:highlight>
                  <a:srgbClr val="FFFF00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Majčin</a:t>
            </a:r>
            <a:r>
              <a:rPr lang="sl-SI" sz="1800" dirty="0" err="1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o</a:t>
            </a:r>
            <a:r>
              <a:rPr lang="sl-SI" sz="1800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sl-SI" sz="1800" u="sng" dirty="0">
                <a:solidFill>
                  <a:schemeClr val="bg1"/>
                </a:solidFill>
                <a:highlight>
                  <a:srgbClr val="00FFFF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dete</a:t>
            </a:r>
            <a:r>
              <a:rPr lang="sl-SI" sz="1800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joka.</a:t>
            </a:r>
            <a:endParaRPr lang="sl-SI" sz="1800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sl-SI" sz="1800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sl-SI" sz="1800" dirty="0" err="1">
                <a:solidFill>
                  <a:schemeClr val="bg1"/>
                </a:solidFill>
                <a:highlight>
                  <a:srgbClr val="FFFF00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Majčino</a:t>
            </a:r>
            <a:r>
              <a:rPr lang="sl-SI" sz="1800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= svojilni pridevnik, srednjega spola, ednina</a:t>
            </a:r>
            <a:endParaRPr lang="sl-SI" sz="1800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sl-SI" sz="1800" dirty="0">
                <a:solidFill>
                  <a:schemeClr val="bg1"/>
                </a:solidFill>
                <a:highlight>
                  <a:srgbClr val="00FFFF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dete</a:t>
            </a:r>
            <a:r>
              <a:rPr lang="sl-SI" sz="1800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= samostalnik, srednjega spola, ednina</a:t>
            </a:r>
            <a:endParaRPr lang="sl-SI" sz="1800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sl-SI" sz="1800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3725067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97280" y="1088967"/>
            <a:ext cx="9950131" cy="4702234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sl-SI" sz="1400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Veseli fantje brcajo nogometni žogi.</a:t>
            </a:r>
            <a:endParaRPr lang="sl-SI" sz="1400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sl-SI" sz="1400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sl-SI" sz="1400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Kakšni?                        Kateri?</a:t>
            </a:r>
            <a:endParaRPr lang="sl-SI" sz="1400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sl-SI" sz="1400" dirty="0">
                <a:solidFill>
                  <a:schemeClr val="bg1"/>
                </a:solidFill>
                <a:highlight>
                  <a:srgbClr val="FFFF00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Veseli</a:t>
            </a:r>
            <a:r>
              <a:rPr lang="sl-SI" sz="1400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sl-SI" sz="1400" u="sng" dirty="0">
                <a:solidFill>
                  <a:schemeClr val="bg1"/>
                </a:solidFill>
                <a:highlight>
                  <a:srgbClr val="00FFFF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fantje</a:t>
            </a:r>
            <a:r>
              <a:rPr lang="sl-SI" sz="1400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brcajo </a:t>
            </a:r>
            <a:r>
              <a:rPr lang="sl-SI" sz="1400" dirty="0">
                <a:solidFill>
                  <a:schemeClr val="bg1"/>
                </a:solidFill>
                <a:highlight>
                  <a:srgbClr val="FFFF00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nogometni</a:t>
            </a:r>
            <a:r>
              <a:rPr lang="sl-SI" sz="1400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sl-SI" sz="1400" u="sng" dirty="0">
                <a:solidFill>
                  <a:schemeClr val="bg1"/>
                </a:solidFill>
                <a:highlight>
                  <a:srgbClr val="00FFFF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žogi</a:t>
            </a:r>
            <a:r>
              <a:rPr lang="sl-SI" sz="1400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sl-SI" sz="1400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sl-SI" sz="1400" dirty="0">
                <a:solidFill>
                  <a:schemeClr val="bg1"/>
                </a:solidFill>
                <a:highlight>
                  <a:srgbClr val="FFFF00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endParaRPr lang="sl-SI" sz="1400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sl-SI" sz="1400" dirty="0">
                <a:solidFill>
                  <a:schemeClr val="bg1"/>
                </a:solidFill>
                <a:highlight>
                  <a:srgbClr val="FFFF00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veseli</a:t>
            </a:r>
            <a:r>
              <a:rPr lang="sl-SI" sz="1400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= lastnostni pridevnik, moškega spola, množina</a:t>
            </a:r>
            <a:endParaRPr lang="sl-SI" sz="1400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sl-SI" sz="1400" dirty="0">
                <a:solidFill>
                  <a:schemeClr val="bg1"/>
                </a:solidFill>
                <a:highlight>
                  <a:srgbClr val="00FFFF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fantje</a:t>
            </a:r>
            <a:r>
              <a:rPr lang="sl-SI" sz="1400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= samostalnik, moškega spola, množina</a:t>
            </a:r>
            <a:endParaRPr lang="sl-SI" sz="1400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sl-SI" sz="1400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endParaRPr lang="sl-SI" sz="1400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sl-SI" sz="1400" dirty="0">
                <a:solidFill>
                  <a:schemeClr val="bg1"/>
                </a:solidFill>
                <a:highlight>
                  <a:srgbClr val="FFFF00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nogometni</a:t>
            </a:r>
            <a:r>
              <a:rPr lang="sl-SI" sz="1400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= vrstni pridevnik, ženskega spola, dvojina</a:t>
            </a:r>
            <a:endParaRPr lang="sl-SI" sz="1400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sl-SI" sz="1400" dirty="0">
                <a:solidFill>
                  <a:schemeClr val="bg1"/>
                </a:solidFill>
                <a:highlight>
                  <a:srgbClr val="00FFFF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žogi</a:t>
            </a:r>
            <a:r>
              <a:rPr lang="sl-SI" sz="1400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= samostalnik, ženskega spola, dvojina</a:t>
            </a:r>
            <a:endParaRPr lang="sl-SI" sz="1400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50502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naloge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Preberi si snov v učbeniku na strani 106 in 107.</a:t>
            </a:r>
          </a:p>
          <a:p>
            <a:r>
              <a:rPr lang="sl-SI" smtClean="0"/>
              <a:t>V zvezek reši </a:t>
            </a:r>
            <a:r>
              <a:rPr lang="sl-SI" dirty="0" smtClean="0"/>
              <a:t>naloge Zmoreš tudi več.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60448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zj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TM04033919[[fn=Vezje]]</Template>
  <TotalTime>15</TotalTime>
  <Words>171</Words>
  <Application>Microsoft Office PowerPoint</Application>
  <PresentationFormat>Širokozaslonsko</PresentationFormat>
  <Paragraphs>51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4" baseType="lpstr">
      <vt:lpstr>Arial</vt:lpstr>
      <vt:lpstr>Comic Sans MS</vt:lpstr>
      <vt:lpstr>Times New Roman</vt:lpstr>
      <vt:lpstr>Trebuchet MS</vt:lpstr>
      <vt:lpstr>Tw Cen MT</vt:lpstr>
      <vt:lpstr>Vezje</vt:lpstr>
      <vt:lpstr>slovenščina</vt:lpstr>
      <vt:lpstr>Poglej si spodnji posnetek….</vt:lpstr>
      <vt:lpstr>Spol in število pridevnika</vt:lpstr>
      <vt:lpstr>Število pridevnika</vt:lpstr>
      <vt:lpstr>vaja</vt:lpstr>
      <vt:lpstr>PowerPointova predstavitev</vt:lpstr>
      <vt:lpstr>PowerPointova predstavitev</vt:lpstr>
      <vt:lpstr>naloge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slovenščina</dc:title>
  <dc:creator>Andraž Črv Kompara</dc:creator>
  <cp:lastModifiedBy>ROID</cp:lastModifiedBy>
  <cp:revision>2</cp:revision>
  <dcterms:created xsi:type="dcterms:W3CDTF">2020-05-05T12:54:00Z</dcterms:created>
  <dcterms:modified xsi:type="dcterms:W3CDTF">2020-05-06T09:17:50Z</dcterms:modified>
</cp:coreProperties>
</file>