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47" d="100"/>
          <a:sy n="47" d="100"/>
        </p:scale>
        <p:origin x="72" y="7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 smtClean="0"/>
              <a:t>Uredite slog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5/24/2020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ska slika z na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l-SI" smtClean="0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n na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z na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sl-SI" smtClean="0"/>
              <a:t>Uredite sloge besedila matrice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z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olpe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5/24/2020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olpec s tremi slikam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l-SI" smtClean="0"/>
              <a:t>Kliknite ikono, če želite dodati sliko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l-SI" smtClean="0"/>
              <a:t>Kliknite ikono, če želite dodati sliko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l-SI" smtClean="0"/>
              <a:t>Kliknite ikono, če želite dodati sliko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5/24/2020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5/24/2020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5/24/2020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5/24/2020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5/24/2020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5/24/2020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5/24/2020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l-SI" smtClean="0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5/24/2020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l-SI" dirty="0" smtClean="0"/>
              <a:t>Slovenščina </a:t>
            </a:r>
            <a:endParaRPr lang="sl-SI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l-SI" dirty="0" smtClean="0"/>
              <a:t>Delovni zvezek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6376521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Reši naslednje vaje: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DZ str. 99 – 11., 12. in 13. naloga</a:t>
            </a:r>
          </a:p>
          <a:p>
            <a:r>
              <a:rPr lang="sl-SI" dirty="0" smtClean="0"/>
              <a:t>DZ str. 100 – 14. naloga</a:t>
            </a:r>
          </a:p>
          <a:p>
            <a:endParaRPr lang="sl-SI" dirty="0"/>
          </a:p>
          <a:p>
            <a:r>
              <a:rPr lang="sl-SI" dirty="0" smtClean="0"/>
              <a:t>Končano nalogo fotografiraj in mi prosim pošlji </a:t>
            </a:r>
            <a:r>
              <a:rPr lang="sl-SI" smtClean="0"/>
              <a:t>v pregled.</a:t>
            </a: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1055232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aelektreno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7</TotalTime>
  <Words>38</Words>
  <Application>Microsoft Office PowerPoint</Application>
  <PresentationFormat>Širokozaslonsko</PresentationFormat>
  <Paragraphs>7</Paragraphs>
  <Slides>2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2</vt:i4>
      </vt:variant>
    </vt:vector>
  </HeadingPairs>
  <TitlesOfParts>
    <vt:vector size="6" baseType="lpstr">
      <vt:lpstr>Arial</vt:lpstr>
      <vt:lpstr>Century Gothic</vt:lpstr>
      <vt:lpstr>Wingdings 3</vt:lpstr>
      <vt:lpstr>Naelektreno</vt:lpstr>
      <vt:lpstr>Slovenščina </vt:lpstr>
      <vt:lpstr>Reši naslednje vaje: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Slovenščina</dc:title>
  <dc:creator>Učitelj</dc:creator>
  <cp:lastModifiedBy>ROID</cp:lastModifiedBy>
  <cp:revision>2</cp:revision>
  <dcterms:created xsi:type="dcterms:W3CDTF">2020-05-22T09:01:08Z</dcterms:created>
  <dcterms:modified xsi:type="dcterms:W3CDTF">2020-05-24T09:07:52Z</dcterms:modified>
</cp:coreProperties>
</file>