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Naravoslovje in tehnika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O nevarnih snoveh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827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 nevarnih snoveh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Nekatere snovi, ki jih vsakodnevno uporabljamo so nevarne in lahko škodujejo zdravju ali okolju.</a:t>
            </a:r>
          </a:p>
          <a:p>
            <a:r>
              <a:rPr lang="sl-SI" dirty="0" smtClean="0"/>
              <a:t>Označene so z znaki za nevarne snovi.</a:t>
            </a:r>
          </a:p>
          <a:p>
            <a:r>
              <a:rPr lang="sl-SI" dirty="0" smtClean="0"/>
              <a:t>Ko delamo s snovmi, ki so nevarne moramo nositi zaščitno opremo (rokavice, očala).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86" y="3657600"/>
            <a:ext cx="3626427" cy="241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Shranjene morajo biti na varnem mestu, da otrokom ni dostopno.</a:t>
            </a:r>
          </a:p>
          <a:p>
            <a:r>
              <a:rPr lang="sl-SI" dirty="0"/>
              <a:t>Vse nevarne snovi so zaprte s posebnimi pokrovčki, ki jih ne moremo zlahka odpreti. </a:t>
            </a:r>
          </a:p>
          <a:p>
            <a:r>
              <a:rPr lang="sl-SI" dirty="0" smtClean="0"/>
              <a:t>V delavnici najdemo veliko snovi, ki so za nas in okolje škodljiva. Z njimi moramo ravnati izredno previdno.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367" y="3959549"/>
            <a:ext cx="3423805" cy="25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9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Tudi baterije spadajo med nevarne odpadke, zato jih ne smemo mešati z ostalimi, ampak jih moramo oddati v zato namenjene zbiralnike.</a:t>
            </a:r>
          </a:p>
          <a:p>
            <a:r>
              <a:rPr lang="sl-SI" dirty="0"/>
              <a:t>Zdravila, ki jih ne porabimo v celoti so tudi nevaren odpadek, ki ga oddamo v lekarno, kjer jih ustrezno razvrstijo.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35" y="4000500"/>
            <a:ext cx="4417364" cy="17226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674" y="4000500"/>
            <a:ext cx="2882179" cy="19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Odgovori na vprašanja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Preberite si strani 92, 93 in 94 v učbeniku.</a:t>
            </a:r>
          </a:p>
          <a:p>
            <a:r>
              <a:rPr lang="sl-SI" dirty="0" smtClean="0"/>
              <a:t>Odgovorite na tri vprašanja na strani 94.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3449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169</Words>
  <Application>Microsoft Office PowerPoint</Application>
  <PresentationFormat>Širokozaslonsko</PresentationFormat>
  <Paragraphs>14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Naelektreno</vt:lpstr>
      <vt:lpstr>Naravoslovje in tehnika</vt:lpstr>
      <vt:lpstr>O nevarnih snoveh</vt:lpstr>
      <vt:lpstr>PowerPointova predstavitev</vt:lpstr>
      <vt:lpstr>PowerPointova predstavitev</vt:lpstr>
      <vt:lpstr>Odgovori na vprašanja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Naravoslovje in tehnika</dc:title>
  <dc:creator>Učitelj</dc:creator>
  <cp:lastModifiedBy>ROID</cp:lastModifiedBy>
  <cp:revision>2</cp:revision>
  <dcterms:created xsi:type="dcterms:W3CDTF">2020-05-25T07:41:50Z</dcterms:created>
  <dcterms:modified xsi:type="dcterms:W3CDTF">2020-05-27T13:52:03Z</dcterms:modified>
</cp:coreProperties>
</file>