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4" d="100"/>
          <a:sy n="54" d="100"/>
        </p:scale>
        <p:origin x="72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Naravoslovje in tehnika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Ocenjevanje – izdelava škripca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6488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Navodila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Pri predmetu naravoslovje in tehnika moramo pridobiti še eno oceno. </a:t>
            </a:r>
          </a:p>
          <a:p>
            <a:r>
              <a:rPr lang="sl-SI" dirty="0" smtClean="0"/>
              <a:t>Čeprav ste oceno iz tehniškega izdelka že dobili, boste izdelali še en izdelek, ki ga bom ocenila.</a:t>
            </a:r>
          </a:p>
          <a:p>
            <a:r>
              <a:rPr lang="sl-SI" dirty="0" smtClean="0"/>
              <a:t>Čas za izdelavo izdelka je do petka 29. 5. 2020.</a:t>
            </a:r>
          </a:p>
          <a:p>
            <a:r>
              <a:rPr lang="sl-SI" dirty="0" smtClean="0"/>
              <a:t>Takrat mi boste poslali odgovore na vprašanja, ter fotografijo izdelka.</a:t>
            </a:r>
          </a:p>
          <a:p>
            <a:r>
              <a:rPr lang="sl-SI" dirty="0" smtClean="0"/>
              <a:t>Če ima kdo možnost mi lahko pošlje tudi video, kako izdelek deluje.</a:t>
            </a:r>
          </a:p>
          <a:p>
            <a:r>
              <a:rPr lang="sl-SI" dirty="0" smtClean="0"/>
              <a:t>Po prejemu fotografij ali posnetka, ter odgovorov na vprašanja vam bom sporočila oceno, ter jo vpisala v redovalnico.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9073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Izdelava škripca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 pomočjo spleta raziščite, kaj škripec je. V pomoč vam je lahko tudi vaš učbenik na strani 102.</a:t>
            </a:r>
          </a:p>
          <a:p>
            <a:r>
              <a:rPr lang="sl-SI" dirty="0" smtClean="0"/>
              <a:t>Raziščite in odgovorite na naslednja vprašanja:</a:t>
            </a:r>
          </a:p>
          <a:p>
            <a:pPr>
              <a:buFont typeface="+mj-lt"/>
              <a:buAutoNum type="arabicPeriod"/>
            </a:pPr>
            <a:r>
              <a:rPr lang="sl-SI" sz="2400" u="sng" dirty="0" smtClean="0"/>
              <a:t>Kaj je škripec?</a:t>
            </a:r>
          </a:p>
          <a:p>
            <a:pPr>
              <a:buFont typeface="+mj-lt"/>
              <a:buAutoNum type="arabicPeriod"/>
            </a:pPr>
            <a:r>
              <a:rPr lang="sl-SI" sz="2400" u="sng" dirty="0" smtClean="0"/>
              <a:t>Kakšne vrste škripcev poznamo?</a:t>
            </a:r>
          </a:p>
          <a:p>
            <a:pPr>
              <a:buFont typeface="+mj-lt"/>
              <a:buAutoNum type="arabicPeriod"/>
            </a:pPr>
            <a:r>
              <a:rPr lang="sl-SI" sz="2400" u="sng" dirty="0" smtClean="0"/>
              <a:t>Opiši uporabo škripca.</a:t>
            </a:r>
          </a:p>
          <a:p>
            <a:pPr>
              <a:buFont typeface="+mj-lt"/>
              <a:buAutoNum type="arabicPeriod"/>
            </a:pPr>
            <a:r>
              <a:rPr lang="sl-SI" sz="2400" u="sng" dirty="0" smtClean="0"/>
              <a:t>Kje in kdo škripec uporablja.</a:t>
            </a:r>
            <a:endParaRPr lang="sl-SI" sz="2400" u="sng" dirty="0"/>
          </a:p>
        </p:txBody>
      </p:sp>
    </p:spTree>
    <p:extLst>
      <p:ext uri="{BB962C8B-B14F-4D97-AF65-F5344CB8AC3E}">
        <p14:creationId xmlns:p14="http://schemas.microsoft.com/office/powerpoint/2010/main" val="383975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Izdelava izdelka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l-SI" sz="2400" u="sng" dirty="0" smtClean="0"/>
              <a:t>Natančno nariši načrt za izdelavo škripca.</a:t>
            </a:r>
          </a:p>
          <a:p>
            <a:pPr>
              <a:buFont typeface="+mj-lt"/>
              <a:buAutoNum type="arabicPeriod"/>
            </a:pPr>
            <a:r>
              <a:rPr lang="sl-SI" sz="2400" u="sng" dirty="0" smtClean="0"/>
              <a:t>Škripec izdelaj.</a:t>
            </a:r>
          </a:p>
          <a:p>
            <a:pPr>
              <a:buFont typeface="+mj-lt"/>
              <a:buAutoNum type="arabicPeriod"/>
            </a:pPr>
            <a:r>
              <a:rPr lang="sl-SI" sz="2400" u="sng" dirty="0" smtClean="0"/>
              <a:t>Fotografiraj ga ali posnemi delovanje.</a:t>
            </a:r>
            <a:endParaRPr lang="sl-SI" sz="2400" u="sng" dirty="0"/>
          </a:p>
        </p:txBody>
      </p:sp>
    </p:spTree>
    <p:extLst>
      <p:ext uri="{BB962C8B-B14F-4D97-AF65-F5344CB8AC3E}">
        <p14:creationId xmlns:p14="http://schemas.microsoft.com/office/powerpoint/2010/main" val="33887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Pošiljanje gradiva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Vprašanja lahko prepišete in pisno odgovorite v zvezek.</a:t>
            </a:r>
          </a:p>
          <a:p>
            <a:r>
              <a:rPr lang="sl-SI" dirty="0" smtClean="0"/>
              <a:t>Ravno tako lahko načrt izdelave narišete v zvezek za naravoslovje in tehniko.</a:t>
            </a:r>
          </a:p>
          <a:p>
            <a:r>
              <a:rPr lang="sl-SI" dirty="0" smtClean="0"/>
              <a:t>Izdelek izdelaj iz materialov, ki jih najdeš doma. Staršem ni potrebno kupovati materiala.</a:t>
            </a:r>
          </a:p>
          <a:p>
            <a:r>
              <a:rPr lang="sl-SI" dirty="0" smtClean="0"/>
              <a:t>Ko vse zaključiš, mi vse fotografiraj in pošlji. S tem dobiš oceno pri predmetu. </a:t>
            </a:r>
          </a:p>
          <a:p>
            <a:r>
              <a:rPr lang="sl-SI" u="sng" dirty="0" smtClean="0"/>
              <a:t>Ne pozabi</a:t>
            </a:r>
            <a:r>
              <a:rPr lang="sl-SI" dirty="0" smtClean="0"/>
              <a:t>…..pri izdelavi izdelka se tudi zabavaj. Saj je namen, da vidiš kako škripec deluje. Zato poskušaj dvigniti s pomočjo škripca različne predmete, da vidiš, kaj tvoj škripec zmore.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96869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elektrena sejna soba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</TotalTime>
  <Words>260</Words>
  <Application>Microsoft Office PowerPoint</Application>
  <PresentationFormat>Širokozaslonsko</PresentationFormat>
  <Paragraphs>26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Naelektrena sejna soba</vt:lpstr>
      <vt:lpstr>Naravoslovje in tehnika</vt:lpstr>
      <vt:lpstr>Navodila </vt:lpstr>
      <vt:lpstr>Izdelava škripca</vt:lpstr>
      <vt:lpstr>Izdelava izdelka</vt:lpstr>
      <vt:lpstr>Pošiljanje gradiva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Naravoslovje in tehnika</dc:title>
  <dc:creator>Učitelj</dc:creator>
  <cp:lastModifiedBy>ROID</cp:lastModifiedBy>
  <cp:revision>2</cp:revision>
  <dcterms:created xsi:type="dcterms:W3CDTF">2020-05-20T05:49:50Z</dcterms:created>
  <dcterms:modified xsi:type="dcterms:W3CDTF">2020-05-20T09:44:09Z</dcterms:modified>
</cp:coreProperties>
</file>