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yoGdpv7aH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Trimestni deljenec, dvomestni delitelj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342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Video razlaga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 spodnji povezavi je razlaga primerov iz delovnega zvezka s strani 14.</a:t>
            </a:r>
          </a:p>
          <a:p>
            <a:r>
              <a:rPr lang="sl-SI" dirty="0" smtClean="0"/>
              <a:t>Natančno si poglej posnetek in sledi razlagi. Ko razlago pogledaš enkrat, si pripravi zvezek in pisalo.</a:t>
            </a:r>
          </a:p>
          <a:p>
            <a:r>
              <a:rPr lang="sl-SI" dirty="0" smtClean="0"/>
              <a:t>V zvezek napiši naslov TRIMESTNI DELJENEC, DVOMESTNI DELITELJ</a:t>
            </a:r>
          </a:p>
          <a:p>
            <a:pPr marL="0" indent="0">
              <a:buNone/>
            </a:pPr>
            <a:r>
              <a:rPr lang="sl-SI" dirty="0" smtClean="0"/>
              <a:t>Ob ponovnem gledanju razlage zapiši vse, kar zapiše tudi avtor posnetka.</a:t>
            </a:r>
          </a:p>
          <a:p>
            <a:pPr marL="0" indent="0">
              <a:buNone/>
            </a:pPr>
            <a:r>
              <a:rPr lang="sl-SI" dirty="0" smtClean="0"/>
              <a:t>Pomagaš si lahko tudi z delovnim zvezkom na strani 14. Saj so primeri iz tam. </a:t>
            </a:r>
            <a:endParaRPr lang="sl-SI" dirty="0"/>
          </a:p>
          <a:p>
            <a:r>
              <a:rPr lang="sl-SI" dirty="0" smtClean="0"/>
              <a:t>Posnetek:</a:t>
            </a:r>
          </a:p>
          <a:p>
            <a:r>
              <a:rPr lang="sl-SI" dirty="0">
                <a:hlinkClick r:id="rId2"/>
              </a:rPr>
              <a:t>https://www.youtube.com/watch?v=qyoGdpv7aHc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8616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račune na strani 15.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r>
              <a:rPr lang="sl-SI" dirty="0" smtClean="0"/>
              <a:t>Danes bom na šoli. Poiskala bom delovne zvezke tistih učencev, ki jih nimate doma. Na mail vam bom pisala, kje lahko delovne zvezke prevzamete.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380" y="1629295"/>
            <a:ext cx="3138228" cy="3138228"/>
          </a:xfrm>
          <a:prstGeom prst="rect">
            <a:avLst/>
          </a:prstGeom>
        </p:spPr>
      </p:pic>
      <p:sp>
        <p:nvSpPr>
          <p:cNvPr id="5" name="Zaobljen pravokotni oblaček 4"/>
          <p:cNvSpPr/>
          <p:nvPr/>
        </p:nvSpPr>
        <p:spPr>
          <a:xfrm>
            <a:off x="5153891" y="384048"/>
            <a:ext cx="3516284" cy="2192897"/>
          </a:xfrm>
          <a:prstGeom prst="wedgeRoundRectCallout">
            <a:avLst>
              <a:gd name="adj1" fmla="val 46306"/>
              <a:gd name="adj2" fmla="val 685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Ko končaš z delom mi prosim fotografiranj in pošlji nalogo, da preverim kako si reševal.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02966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Words>138</Words>
  <Application>Microsoft Office PowerPoint</Application>
  <PresentationFormat>Širokozaslonsko</PresentationFormat>
  <Paragraphs>19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matematika</vt:lpstr>
      <vt:lpstr>Video razlaga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Andraž Črv Kompara</dc:creator>
  <cp:lastModifiedBy>ROID</cp:lastModifiedBy>
  <cp:revision>1</cp:revision>
  <dcterms:created xsi:type="dcterms:W3CDTF">2020-05-17T06:00:53Z</dcterms:created>
  <dcterms:modified xsi:type="dcterms:W3CDTF">2020-05-17T07:41:38Z</dcterms:modified>
</cp:coreProperties>
</file>