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Likovna umetnost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Simetrija</a:t>
            </a:r>
          </a:p>
        </p:txBody>
      </p:sp>
    </p:spTree>
    <p:extLst>
      <p:ext uri="{BB962C8B-B14F-4D97-AF65-F5344CB8AC3E}">
        <p14:creationId xmlns:p14="http://schemas.microsoft.com/office/powerpoint/2010/main" val="334917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Današnja likovna naloga bo izziv. </a:t>
            </a:r>
          </a:p>
          <a:p>
            <a:r>
              <a:rPr lang="sl-SI" dirty="0"/>
              <a:t>Igral se boš s simetrijo.</a:t>
            </a:r>
          </a:p>
          <a:p>
            <a:r>
              <a:rPr lang="sl-SI" dirty="0"/>
              <a:t>Likovni pouk boš imel v naravi.</a:t>
            </a:r>
          </a:p>
        </p:txBody>
      </p:sp>
    </p:spTree>
    <p:extLst>
      <p:ext uri="{BB962C8B-B14F-4D97-AF65-F5344CB8AC3E}">
        <p14:creationId xmlns:p14="http://schemas.microsoft.com/office/powerpoint/2010/main" val="218393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Izdelal boš simetrično sliko z naravnimi materiali.</a:t>
            </a:r>
          </a:p>
          <a:p>
            <a:r>
              <a:rPr lang="sl-SI" dirty="0"/>
              <a:t>Na naslednjem diapozitivu je primer, kaj smo danes naredili doma.</a:t>
            </a:r>
          </a:p>
          <a:p>
            <a:r>
              <a:rPr lang="sl-SI" dirty="0"/>
              <a:t>Poskušaj ustvariti tudi sam nekaj podobnega.</a:t>
            </a:r>
          </a:p>
          <a:p>
            <a:r>
              <a:rPr lang="sl-SI" dirty="0"/>
              <a:t>Če imaš možnost mi fotografijo izdelka pošlji, ni pa obvezno.</a:t>
            </a:r>
          </a:p>
        </p:txBody>
      </p:sp>
    </p:spTree>
    <p:extLst>
      <p:ext uri="{BB962C8B-B14F-4D97-AF65-F5344CB8AC3E}">
        <p14:creationId xmlns:p14="http://schemas.microsoft.com/office/powerpoint/2010/main" val="935941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Danes smo z umetniki doma ustvarjali eno podobno sliko.</a:t>
            </a:r>
          </a:p>
        </p:txBody>
      </p:sp>
      <p:pic>
        <p:nvPicPr>
          <p:cNvPr id="1026" name="Picture 2" descr="https://scontent-mxp1-1.xx.fbcdn.net/v/t1.15752-9/90616071_506742973356859_1353031564300124160_n.jpg?_nc_cat=103&amp;_nc_sid=b96e70&amp;_nc_oc=AQm3y7NHCHoEfX4-ZxLr41kmZAtB9UL1qEKif-jJWiBzpwkuKE3Kx6tQz2vHKQDSnnY&amp;_nc_ht=scontent-mxp1-1.xx&amp;oh=45241020acf3a897cac379412784cc53&amp;oe=5E990A0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372" y="3933604"/>
            <a:ext cx="1732892" cy="231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-mxp1-1.xx.fbcdn.net/v/t1.15752-9/90677531_640102936769577_1979141073393418240_n.jpg?_nc_cat=106&amp;_nc_sid=b96e70&amp;_nc_oc=AQlBXYID4GXGW4wpCtQCADfka6VCi1KHfOuEIac9eOQu0_5cjiE2v-SLcZ3uDJ32Z0A&amp;_nc_ht=scontent-mxp1-1.xx&amp;oh=9c2380723e548f5f374643cb43073dc0&amp;oe=5E9816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371" y="564775"/>
            <a:ext cx="2254538" cy="300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content-mxp1-1.xx.fbcdn.net/v/t1.15752-9/90625032_637510820422965_9034949021260578816_n.jpg?_nc_cat=101&amp;_nc_sid=b96e70&amp;_nc_oc=AQktA67Qintg6i4MSQVhFm9N-RQL8QZpjmC0HU9NXWmtQMU1XGi7I0wJyKPqlsD3Dvg&amp;_nc_ht=scontent-mxp1-1.xx&amp;oh=3cdc0a2fb276ba62a4a98a9845b1f32d&amp;oe=5E994FD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416" y="3791237"/>
            <a:ext cx="1839668" cy="245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8734" y="344365"/>
            <a:ext cx="2585154" cy="344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42550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12</TotalTime>
  <Words>71</Words>
  <Application>Microsoft Office PowerPoint</Application>
  <PresentationFormat>Širokozaslonsko</PresentationFormat>
  <Paragraphs>10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Okvir</vt:lpstr>
      <vt:lpstr>Likovna umetnost</vt:lpstr>
      <vt:lpstr>PowerPointova predstavitev</vt:lpstr>
      <vt:lpstr>PowerPointova predstavitev</vt:lpstr>
      <vt:lpstr>Danes smo z umetniki doma ustvarjali eno podobno sliko.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Likovna umetnost</dc:title>
  <dc:creator>Andraž Črv Kompara</dc:creator>
  <cp:lastModifiedBy>Uporabnik</cp:lastModifiedBy>
  <cp:revision>2</cp:revision>
  <dcterms:created xsi:type="dcterms:W3CDTF">2020-03-19T17:35:38Z</dcterms:created>
  <dcterms:modified xsi:type="dcterms:W3CDTF">2020-03-19T18:44:31Z</dcterms:modified>
</cp:coreProperties>
</file>