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Likovna umetnost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Umetnost zgibanja papirja - origami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194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8.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9.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10.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11.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2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12.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13.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14.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15.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4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16.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7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17.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Izdelali si boste stojalo za svinčnike. </a:t>
            </a:r>
          </a:p>
          <a:p>
            <a:r>
              <a:rPr lang="sl-SI" dirty="0" smtClean="0"/>
              <a:t>Uporabite lahko katerikoli material, ki ga imate doma: časopis, reklame, navaden papir, ki ga okrasite,…</a:t>
            </a:r>
          </a:p>
          <a:p>
            <a:r>
              <a:rPr lang="sl-SI" dirty="0" smtClean="0"/>
              <a:t>Sledite slikovnemu postopku.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409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18.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3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 svoje stojalo narediš mi pošlji fotografijo, da vidim kaj si ustvaril. </a:t>
            </a:r>
          </a:p>
          <a:p>
            <a:r>
              <a:rPr lang="sl-SI" dirty="0" smtClean="0"/>
              <a:t>Veliko veselja in zabave pri ustvarjanju </a:t>
            </a:r>
            <a:r>
              <a:rPr lang="sl-SI" smtClean="0"/>
              <a:t>ti želim.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118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074" y="1612669"/>
            <a:ext cx="5176670" cy="38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1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2247" y="1426223"/>
            <a:ext cx="5320868" cy="39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0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7. korak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063" y="1771650"/>
            <a:ext cx="44005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6037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9</TotalTime>
  <Words>118</Words>
  <Application>Microsoft Office PowerPoint</Application>
  <PresentationFormat>Širokozaslonsko</PresentationFormat>
  <Paragraphs>27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4" baseType="lpstr">
      <vt:lpstr>Corbel</vt:lpstr>
      <vt:lpstr>Wingdings 2</vt:lpstr>
      <vt:lpstr>Okvir</vt:lpstr>
      <vt:lpstr>Likovna umetnost</vt:lpstr>
      <vt:lpstr>Postopek </vt:lpstr>
      <vt:lpstr>1. korak</vt:lpstr>
      <vt:lpstr>2. korak</vt:lpstr>
      <vt:lpstr>3. korak</vt:lpstr>
      <vt:lpstr>4. korak</vt:lpstr>
      <vt:lpstr>5. korak</vt:lpstr>
      <vt:lpstr>6. korak</vt:lpstr>
      <vt:lpstr>7. korak</vt:lpstr>
      <vt:lpstr>8. korak</vt:lpstr>
      <vt:lpstr>9. korak</vt:lpstr>
      <vt:lpstr>10. korak</vt:lpstr>
      <vt:lpstr>11. korak</vt:lpstr>
      <vt:lpstr>12. korak</vt:lpstr>
      <vt:lpstr>13. korak</vt:lpstr>
      <vt:lpstr>14. korak</vt:lpstr>
      <vt:lpstr>15. korak</vt:lpstr>
      <vt:lpstr>16. korak</vt:lpstr>
      <vt:lpstr>17. korak</vt:lpstr>
      <vt:lpstr>18. korak</vt:lpstr>
      <vt:lpstr>Zaključek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umetnost</dc:title>
  <dc:creator>Andraž Črv Kompara</dc:creator>
  <cp:lastModifiedBy>ROID</cp:lastModifiedBy>
  <cp:revision>2</cp:revision>
  <dcterms:created xsi:type="dcterms:W3CDTF">2020-04-15T17:39:33Z</dcterms:created>
  <dcterms:modified xsi:type="dcterms:W3CDTF">2020-04-16T10:48:00Z</dcterms:modified>
</cp:coreProperties>
</file>