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48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173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582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69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6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485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134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981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570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8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864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26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003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17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577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7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552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A5B6DC-FD09-44D8-B65D-F7FF8FCAAC9E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DFD1E3-7A1E-42AB-8372-3148E30F697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2422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cap="none" dirty="0"/>
              <a:t>Ljudske pesmi</a:t>
            </a:r>
          </a:p>
        </p:txBody>
      </p:sp>
    </p:spTree>
    <p:extLst>
      <p:ext uri="{BB962C8B-B14F-4D97-AF65-F5344CB8AC3E}">
        <p14:creationId xmlns:p14="http://schemas.microsoft.com/office/powerpoint/2010/main" val="278506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5087983"/>
          </a:xfrm>
        </p:spPr>
        <p:txBody>
          <a:bodyPr>
            <a:normAutofit fontScale="90000"/>
          </a:bodyPr>
          <a:lstStyle/>
          <a:p>
            <a:r>
              <a:rPr lang="sl-SI" b="1" cap="none" dirty="0"/>
              <a:t>Sledi navodilom:</a:t>
            </a:r>
            <a:br>
              <a:rPr lang="sl-SI" b="1" cap="none" dirty="0"/>
            </a:br>
            <a:r>
              <a:rPr lang="sl-SI" cap="none" dirty="0"/>
              <a:t>- prijavi se v portal Radovednih 5,</a:t>
            </a:r>
            <a:br>
              <a:rPr lang="sl-SI" cap="none" dirty="0"/>
            </a:br>
            <a:r>
              <a:rPr lang="sl-SI" cap="none" dirty="0"/>
              <a:t>- v zgornjem desnem kotu klikni število 4 (to pomeni 4. razred),</a:t>
            </a:r>
            <a:br>
              <a:rPr lang="sl-SI" cap="none" dirty="0"/>
            </a:br>
            <a:r>
              <a:rPr lang="sl-SI" cap="none" dirty="0"/>
              <a:t>- izberi glasbena umetnost,</a:t>
            </a:r>
            <a:br>
              <a:rPr lang="sl-SI" cap="none" dirty="0"/>
            </a:br>
            <a:r>
              <a:rPr lang="sl-SI" cap="none" dirty="0"/>
              <a:t>- izberi interaktivno gradivo z multimedijsko vsebino (skrajno desno),</a:t>
            </a:r>
            <a:br>
              <a:rPr lang="sl-SI" cap="none" dirty="0"/>
            </a:br>
            <a:r>
              <a:rPr lang="sl-SI" cap="none" dirty="0"/>
              <a:t>- pojdi na stran 5-3 (Ljudske pesmi), kjer boš pod ikono slušalk našel ljudsko pesem Dekle je po vodo šla (poslušaj jo).</a:t>
            </a:r>
            <a:br>
              <a:rPr lang="sl-SI" cap="none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129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3335382"/>
            <a:ext cx="10058400" cy="93617"/>
          </a:xfrm>
        </p:spPr>
        <p:txBody>
          <a:bodyPr>
            <a:normAutofit fontScale="90000"/>
          </a:bodyPr>
          <a:lstStyle/>
          <a:p>
            <a:r>
              <a:rPr lang="sl-SI" sz="2200" dirty="0"/>
              <a:t>Spodnji naslov in besedilo prepiši v zvezek za glasbeno umetnost.</a:t>
            </a:r>
            <a:br>
              <a:rPr lang="sl-SI" sz="2200" dirty="0"/>
            </a:br>
            <a:br>
              <a:rPr lang="sl-SI" sz="2200" dirty="0"/>
            </a:br>
            <a:br>
              <a:rPr lang="sl-SI" sz="2200" dirty="0"/>
            </a:br>
            <a:r>
              <a:rPr lang="sl-SI" b="1" cap="none"/>
              <a:t>LJUDSKE </a:t>
            </a:r>
            <a:r>
              <a:rPr lang="sl-SI" b="1" cap="none" dirty="0"/>
              <a:t>PESMI</a:t>
            </a:r>
            <a:br>
              <a:rPr lang="sl-SI" b="1" cap="none" dirty="0"/>
            </a:br>
            <a:br>
              <a:rPr lang="sl-SI" b="1" cap="none" dirty="0"/>
            </a:br>
            <a:r>
              <a:rPr lang="sl-SI" b="1" cap="none" dirty="0"/>
              <a:t>Ljudske pesmi </a:t>
            </a:r>
            <a:r>
              <a:rPr lang="sl-SI" cap="none" dirty="0"/>
              <a:t>so tiste, ki so nastale spontano med ljudmi. Skozi čas so se spreminjale, vendar so ohranile vsebino. Iz roda v rod so se prenašale samo s petjem po spominu – kot ustno izročilo. </a:t>
            </a:r>
            <a:br>
              <a:rPr lang="sl-SI" cap="none" dirty="0"/>
            </a:br>
            <a:r>
              <a:rPr lang="sl-SI" cap="none" dirty="0"/>
              <a:t>Ljudje so jih ustvarjali za razvedrilo, za posebne priložnosti ali kot sestavni del različnih šeg in navad. Še vedno jih radi prepevamo ob različnih praznovanjih. </a:t>
            </a:r>
            <a:br>
              <a:rPr lang="sl-SI" b="1" cap="none" dirty="0"/>
            </a:br>
            <a:br>
              <a:rPr lang="sl-SI" b="1" cap="none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217125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165</Words>
  <Application>Microsoft Office PowerPoint</Application>
  <PresentationFormat>Širokozaslonsko</PresentationFormat>
  <Paragraphs>3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Rezina</vt:lpstr>
      <vt:lpstr>Ljudske pesmi</vt:lpstr>
      <vt:lpstr>Sledi navodilom: - prijavi se v portal Radovednih 5, - v zgornjem desnem kotu klikni število 4 (to pomeni 4. razred), - izberi glasbena umetnost, - izberi interaktivno gradivo z multimedijsko vsebino (skrajno desno), - pojdi na stran 5-3 (Ljudske pesmi), kjer boš pod ikono slušalk našel ljudsko pesem Dekle je po vodo šla (poslušaj jo). </vt:lpstr>
      <vt:lpstr>Spodnji naslov in besedilo prepiši v zvezek za glasbeno umetnost.   LJUDSKE PESMI  Ljudske pesmi so tiste, ki so nastale spontano med ljudmi. Skozi čas so se spreminjale, vendar so ohranile vsebino. Iz roda v rod so se prenašale samo s petjem po spominu – kot ustno izročilo.  Ljudje so jih ustvarjali za razvedrilo, za posebne priložnosti ali kot sestavni del različnih šeg in navad. Še vedno jih radi prepevamo ob različnih praznovanjih.   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Ljudske pesmi</dc:title>
  <dc:creator>Uporabnik</dc:creator>
  <cp:lastModifiedBy>Uporabnik</cp:lastModifiedBy>
  <cp:revision>2</cp:revision>
  <dcterms:created xsi:type="dcterms:W3CDTF">2020-03-25T11:41:47Z</dcterms:created>
  <dcterms:modified xsi:type="dcterms:W3CDTF">2020-03-25T12:06:10Z</dcterms:modified>
</cp:coreProperties>
</file>