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732" r:id="rId3"/>
  </p:sldMasterIdLst>
  <p:notesMasterIdLst>
    <p:notesMasterId r:id="rId15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9" autoAdjust="0"/>
  </p:normalViewPr>
  <p:slideViewPr>
    <p:cSldViewPr>
      <p:cViewPr varScale="1">
        <p:scale>
          <a:sx n="103" d="100"/>
          <a:sy n="103" d="100"/>
        </p:scale>
        <p:origin x="11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9123E-9A73-438E-90D5-BE6384CF7F8A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6AC09-30E5-44CA-AC10-202AEA41EFB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648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Pred tisočletji so ljudje s pomočjo poskusov, napak in nato z izkušnjami ter malo sreče odkrili, kako ohraniti kvarljiva živila kot je na primer mleko. Kasneje pa so se sočasno s  tehnološkim napredkom naučili tudi nadzorovati te procese. 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2639-1EFF-4110-8AA8-E2A6B8741519}" type="slidenum">
              <a:rPr lang="sl-SI" smtClean="0">
                <a:solidFill>
                  <a:prstClr val="black"/>
                </a:solidFill>
              </a:rPr>
              <a:pPr/>
              <a:t>3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0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Ljudje teh postopkov niso znali razložiti…</a:t>
            </a: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2639-1EFF-4110-8AA8-E2A6B8741519}" type="slidenum">
              <a:rPr lang="sl-SI" smtClean="0">
                <a:solidFill>
                  <a:prstClr val="black"/>
                </a:solidFill>
              </a:rPr>
              <a:pPr/>
              <a:t>4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0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err="1"/>
              <a:t>Bioproces</a:t>
            </a:r>
            <a:r>
              <a:rPr lang="sl-SI" dirty="0"/>
              <a:t> tako vključuje mikroorganizem, dogajanje v njem ter okolje, ki ta organizem obdaja. V središču </a:t>
            </a:r>
            <a:r>
              <a:rPr lang="sl-SI" dirty="0" err="1"/>
              <a:t>bioprocesa</a:t>
            </a:r>
            <a:r>
              <a:rPr lang="sl-SI" dirty="0"/>
              <a:t> je vedno mikroorganizem.</a:t>
            </a:r>
          </a:p>
          <a:p>
            <a:r>
              <a:rPr lang="sl-SI" dirty="0"/>
              <a:t>Tudi sicer</a:t>
            </a:r>
            <a:r>
              <a:rPr lang="sl-SI" baseline="0" dirty="0"/>
              <a:t> so kvasovke v razredu zelo primeren mikroorganizem, saj so varne, lahko dostopne, dovolj velike, da jih lahko uspešno mikroskopiramo, se hitro razmnožujejo in so varne za uporabo. 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2639-1EFF-4110-8AA8-E2A6B8741519}" type="slidenum">
              <a:rPr lang="sl-SI" smtClean="0">
                <a:solidFill>
                  <a:prstClr val="black"/>
                </a:solidFill>
              </a:rPr>
              <a:pPr/>
              <a:t>7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0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Množična proizvodnja penicilina se je začela leta</a:t>
            </a:r>
            <a:r>
              <a:rPr lang="sl-SI" baseline="0" dirty="0"/>
              <a:t> 1944, odkritje je bilo tako pomembno da so Flemingu posvetili znamko ferskih otokov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2639-1EFF-4110-8AA8-E2A6B8741519}" type="slidenum">
              <a:rPr lang="sl-SI" smtClean="0">
                <a:solidFill>
                  <a:prstClr val="black"/>
                </a:solidFill>
              </a:rPr>
              <a:pPr/>
              <a:t>9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2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7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1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9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60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7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39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8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5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7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1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65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0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47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0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85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1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0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31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8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20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78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34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7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3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2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3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8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4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5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AA92-4EF5-4CAC-A8BB-1555C990076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31. 03. 2020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AF0F4-B151-47EF-BA4A-F3B65DFEB74B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www.google.si/url?sa=i&amp;rct=j&amp;q=&amp;esrc=s&amp;frm=1&amp;source=images&amp;cd=&amp;cad=rja&amp;docid=k4pAbQ4DmdxFOM&amp;tbnid=WiHg2iQ29mlppM:&amp;ved=0CAUQjRw&amp;url=http://www.sensa.si/zdrave-odlocitve/ociscevalna-solata-s-kislim-zeljem/&amp;ei=agQSUpOyCcnSsgacj4H4Bw&amp;bvm=bv.50768961,d.bGE&amp;psig=AFQjCNGNDFvhSoR352iLwT6cq__cv3qYHA&amp;ust=1376998844997815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BIOTEHNOLOGIJA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905"/>
            <a:ext cx="2430977" cy="182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791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4" y="3645024"/>
            <a:ext cx="2696472" cy="21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01" y="3284984"/>
            <a:ext cx="3160712" cy="210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26" y="42210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68" y="5791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8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grpSp>
        <p:nvGrpSpPr>
          <p:cNvPr id="4" name="Skupina 3"/>
          <p:cNvGrpSpPr/>
          <p:nvPr/>
        </p:nvGrpSpPr>
        <p:grpSpPr>
          <a:xfrm>
            <a:off x="8012" y="164207"/>
            <a:ext cx="8617950" cy="6361137"/>
            <a:chOff x="8012" y="164207"/>
            <a:chExt cx="8617950" cy="6361137"/>
          </a:xfrm>
        </p:grpSpPr>
        <p:pic>
          <p:nvPicPr>
            <p:cNvPr id="5" name="Slika 4" descr="C:\Users\SKregar\Pictures\20130120_144945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64207"/>
              <a:ext cx="3825754" cy="3366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164207"/>
              <a:ext cx="4341299" cy="326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Slika 6" descr="http://www.sensa.si/media/cache/upload/Photo/2010/03/09/zelje_lightbox_image.jpg">
              <a:hlinkClick r:id="rId4"/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" y="3717032"/>
              <a:ext cx="3997254" cy="2664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lika 7" descr="ne_pozabite_na_jogurt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688265"/>
              <a:ext cx="3765930" cy="28370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7435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b="1" dirty="0"/>
              <a:t>Kakšna je razlika med selekcijo (križanjem) in genskim inženirstvom?</a:t>
            </a:r>
            <a:br>
              <a:rPr lang="sl-SI" b="1" dirty="0"/>
            </a:b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Pri </a:t>
            </a:r>
            <a:r>
              <a:rPr lang="sl-SI" b="1" dirty="0"/>
              <a:t>selekciji (križanju) </a:t>
            </a:r>
            <a:r>
              <a:rPr lang="sl-SI" dirty="0"/>
              <a:t>med seboj križajo osebke iste vrste in skozi več generacij dobijo sorte oz. pasme z želenimi lastnostmi.</a:t>
            </a:r>
          </a:p>
          <a:p>
            <a:r>
              <a:rPr lang="sl-SI" dirty="0"/>
              <a:t>Pri </a:t>
            </a:r>
            <a:r>
              <a:rPr lang="sl-SI" b="1" dirty="0"/>
              <a:t>genskem inženirstvu </a:t>
            </a:r>
            <a:r>
              <a:rPr lang="sl-SI" dirty="0"/>
              <a:t>pa spreminjajo dedni material osebkov, tako da ti ob lastnih genih vsebujejo tudi tuje – gene iz drugih organizmov ali umetno spremenjene lastne gene, s čimer pridobijo želene lastnosti.</a:t>
            </a:r>
          </a:p>
        </p:txBody>
      </p:sp>
    </p:spTree>
    <p:extLst>
      <p:ext uri="{BB962C8B-B14F-4D97-AF65-F5344CB8AC3E}">
        <p14:creationId xmlns:p14="http://schemas.microsoft.com/office/powerpoint/2010/main" val="31344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048672" cy="1143000"/>
          </a:xfrm>
          <a:solidFill>
            <a:srgbClr val="F2F2F2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chemeClr val="accent1">
                    <a:lumMod val="75000"/>
                  </a:schemeClr>
                </a:solidFill>
              </a:rPr>
              <a:t>Kaj je biotehnologija?</a:t>
            </a:r>
            <a:br>
              <a:rPr lang="sl-SI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(različne definicije)</a:t>
            </a:r>
            <a:endParaRPr lang="sl-SI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4918" y="1772816"/>
            <a:ext cx="8229600" cy="4785395"/>
          </a:xfrm>
          <a:solidFill>
            <a:srgbClr val="FFFFFF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sl-SI" b="1" dirty="0"/>
              <a:t>Bio + tehnologija: uporaba  živih organizmov v tehnoloških procesih za izdelavo človeku uporabnih produktov.</a:t>
            </a:r>
          </a:p>
          <a:p>
            <a:pPr marL="0" indent="0">
              <a:buNone/>
            </a:pPr>
            <a:endParaRPr lang="sl-SI" b="1" dirty="0"/>
          </a:p>
          <a:p>
            <a:r>
              <a:rPr lang="sl-SI" b="1" dirty="0"/>
              <a:t>Je veda, ki uporablja žive organizme in njihove dele za izdelavo ali spreminjanje proizvodov, izboljšanje rastlin in živali ter za razvoj mikroorganizmov za specifične potrebe – večinoma industrijske. </a:t>
            </a:r>
          </a:p>
          <a:p>
            <a:pPr marL="0" indent="0">
              <a:buNone/>
            </a:pPr>
            <a:endParaRPr lang="sl-SI" b="1" dirty="0"/>
          </a:p>
          <a:p>
            <a:r>
              <a:rPr lang="sl-SI" b="1" dirty="0"/>
              <a:t>Je interdisciplinarna veda, ki vključuje osnovna tehnična in naravoslovna znanja.  </a:t>
            </a:r>
          </a:p>
          <a:p>
            <a:pPr marL="0" indent="0">
              <a:buNone/>
            </a:pPr>
            <a:endParaRPr lang="sl-SI" b="1" dirty="0"/>
          </a:p>
          <a:p>
            <a:r>
              <a:rPr lang="sl-SI" b="1" dirty="0"/>
              <a:t>Je povezava naravoslovnih in inženirskih znanosti z namenom doseči uporabo organizmov, celic, njihovih delov in molekularnih analogov v proizvodih in storitvah. </a:t>
            </a:r>
          </a:p>
          <a:p>
            <a:endParaRPr lang="sl-SI" b="1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20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3933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Tradicionalna in sodobna biotehnologija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4" y="1340768"/>
            <a:ext cx="9036496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600" b="1" dirty="0">
                <a:solidFill>
                  <a:schemeClr val="accent1">
                    <a:lumMod val="75000"/>
                  </a:schemeClr>
                </a:solidFill>
              </a:rPr>
              <a:t>Tradicionalna biotehnologija  </a:t>
            </a:r>
            <a:r>
              <a:rPr lang="sl-SI" sz="2600" dirty="0"/>
              <a:t>se nanaša na uporabo aktivnih živih organizmov z  namenom napraviti nov izdelek ali spremeniti obstoječega (fermentirani izdelki, pivo, vino, kruh, križanje...).</a:t>
            </a:r>
          </a:p>
          <a:p>
            <a:pPr marL="0" indent="0">
              <a:buNone/>
            </a:pPr>
            <a:endParaRPr lang="sl-SI" sz="2600" dirty="0"/>
          </a:p>
          <a:p>
            <a:pPr marL="0" indent="0">
              <a:buNone/>
            </a:pPr>
            <a:endParaRPr lang="sl-SI" sz="2600" dirty="0"/>
          </a:p>
          <a:p>
            <a:pPr marL="0" indent="0">
              <a:buNone/>
            </a:pPr>
            <a:endParaRPr lang="sl-SI" sz="2600" dirty="0"/>
          </a:p>
          <a:p>
            <a:pPr marL="0" indent="0">
              <a:buNone/>
            </a:pPr>
            <a:endParaRPr lang="sl-SI" sz="2600" dirty="0"/>
          </a:p>
          <a:p>
            <a:pPr marL="0" lvl="0" indent="0">
              <a:buNone/>
            </a:pPr>
            <a:r>
              <a:rPr lang="sl-SI" sz="2600" b="1" dirty="0">
                <a:solidFill>
                  <a:schemeClr val="accent1">
                    <a:lumMod val="75000"/>
                  </a:schemeClr>
                </a:solidFill>
              </a:rPr>
              <a:t>Sodobna biotehnologija </a:t>
            </a:r>
            <a:r>
              <a:rPr lang="sl-SI" sz="2600" dirty="0"/>
              <a:t>vključuje metode genskega inženiringa, pridobivanje serumov, encimov in hormonov z metodami molekularne DNA tehnologije, </a:t>
            </a:r>
            <a:r>
              <a:rPr lang="sl-SI" sz="2600"/>
              <a:t>ustvarjanje GSO </a:t>
            </a:r>
            <a:r>
              <a:rPr lang="sl-SI" sz="2600" dirty="0"/>
              <a:t>organizmov, gensko zdravljenje, itd.</a:t>
            </a:r>
          </a:p>
          <a:p>
            <a:pPr marL="0" indent="0">
              <a:buNone/>
            </a:pPr>
            <a:endParaRPr lang="sl-SI" sz="2800" dirty="0"/>
          </a:p>
          <a:p>
            <a:endParaRPr lang="sl-SI" sz="28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899592" y="2888851"/>
            <a:ext cx="7438181" cy="1632523"/>
            <a:chOff x="899592" y="2888851"/>
            <a:chExt cx="7438181" cy="163252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068960"/>
              <a:ext cx="1728192" cy="138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2888852"/>
              <a:ext cx="2176696" cy="163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888851"/>
              <a:ext cx="2397621" cy="16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59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Zgodovina </a:t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biotehnologije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sl-SI" dirty="0"/>
              <a:t>Semitska ljudstva so poznala postopke za pripravo </a:t>
            </a:r>
            <a:r>
              <a:rPr lang="sl-SI" b="1" dirty="0"/>
              <a:t>alkoholnih napitkov</a:t>
            </a:r>
            <a:r>
              <a:rPr lang="sl-SI" dirty="0"/>
              <a:t> iz sadnih sokov 5000 let pr.n.š..</a:t>
            </a:r>
          </a:p>
          <a:p>
            <a:pPr lvl="0"/>
            <a:r>
              <a:rPr lang="sl-SI" dirty="0"/>
              <a:t>Poznali so pripravo </a:t>
            </a:r>
            <a:r>
              <a:rPr lang="sl-SI" b="1" dirty="0"/>
              <a:t>kisa</a:t>
            </a:r>
            <a:r>
              <a:rPr lang="sl-SI" dirty="0"/>
              <a:t> iz alkoholnih napitkov 3000 let pr.n.š..</a:t>
            </a:r>
          </a:p>
          <a:p>
            <a:pPr lvl="0"/>
            <a:r>
              <a:rPr lang="sl-SI" dirty="0"/>
              <a:t>4000 - 5000 pr.n.š. so bili znani postopki za pripravo </a:t>
            </a:r>
            <a:r>
              <a:rPr lang="sl-SI" b="1" dirty="0"/>
              <a:t>piva</a:t>
            </a:r>
            <a:r>
              <a:rPr lang="sl-SI" dirty="0"/>
              <a:t> pri babilonskih in egiptovskih ljudstvih.</a:t>
            </a:r>
          </a:p>
          <a:p>
            <a:pPr lvl="0"/>
            <a:r>
              <a:rPr lang="sl-SI" dirty="0"/>
              <a:t>Balkanska plemena so poznala postopke za pripravo </a:t>
            </a:r>
            <a:r>
              <a:rPr lang="sl-SI" b="1" dirty="0"/>
              <a:t>sira.</a:t>
            </a:r>
            <a:endParaRPr lang="sl-SI" dirty="0"/>
          </a:p>
          <a:p>
            <a:pPr lvl="0"/>
            <a:r>
              <a:rPr lang="sl-SI" dirty="0"/>
              <a:t>Od leta 25 do 220 so iznašli proizvodnjo </a:t>
            </a:r>
            <a:r>
              <a:rPr lang="sl-SI" b="1" dirty="0"/>
              <a:t>sojine omake</a:t>
            </a:r>
            <a:r>
              <a:rPr lang="sl-SI" dirty="0"/>
              <a:t> na Kitajskem.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4" name="AutoShape 4" descr="http://3.bp.blogspot.com/-676eZbn6NxA/UFFrkiv4MqI/AAAAAAAAAJY/Ckcj0UhNgJo/s320/MILK+KEFIR+GRAIN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272"/>
            <a:ext cx="69537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90" y="24016"/>
            <a:ext cx="460851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23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accent1">
                    <a:lumMod val="75000"/>
                  </a:schemeClr>
                </a:solidFill>
              </a:rPr>
              <a:t>Zgodovina biotehnologije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7112" y="1052736"/>
            <a:ext cx="4464496" cy="5688632"/>
          </a:xfrm>
        </p:spPr>
        <p:txBody>
          <a:bodyPr>
            <a:noAutofit/>
          </a:bodyPr>
          <a:lstStyle/>
          <a:p>
            <a:r>
              <a:rPr lang="sl-SI" sz="2000" dirty="0"/>
              <a:t>1857 odkritje mlečnokislinske fermentacije (Pasteur)</a:t>
            </a:r>
          </a:p>
          <a:p>
            <a:r>
              <a:rPr lang="sl-SI" sz="2000" b="1" dirty="0"/>
              <a:t>1863 Pasteur odkrije postopek pasterizacije</a:t>
            </a:r>
          </a:p>
          <a:p>
            <a:r>
              <a:rPr lang="sl-SI" sz="2000" dirty="0"/>
              <a:t>1897 dokaz fermentacijskih encimov v kvasovkah (Buchner)</a:t>
            </a:r>
          </a:p>
          <a:p>
            <a:r>
              <a:rPr lang="sl-SI" sz="2000" b="1" dirty="0"/>
              <a:t>1929 odkritje penicilina (Fleming)</a:t>
            </a:r>
          </a:p>
          <a:p>
            <a:r>
              <a:rPr lang="sl-SI" sz="2000" dirty="0"/>
              <a:t>1934 neomejena rast korenin paradižnika v tekočem gojišču</a:t>
            </a:r>
          </a:p>
          <a:p>
            <a:r>
              <a:rPr lang="sl-SI" sz="2000" dirty="0"/>
              <a:t>1938 pojavi se pojem molekularna biologija</a:t>
            </a:r>
          </a:p>
          <a:p>
            <a:r>
              <a:rPr lang="sl-SI" sz="2000" b="1" dirty="0"/>
              <a:t>1953 dvojna vijačnica DNA (Crick in Watson)</a:t>
            </a:r>
          </a:p>
          <a:p>
            <a:r>
              <a:rPr lang="sl-SI" sz="2000" dirty="0"/>
              <a:t>1966 postavljen je bil genetski kod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464496" cy="5688632"/>
          </a:xfrm>
        </p:spPr>
        <p:txBody>
          <a:bodyPr>
            <a:noAutofit/>
          </a:bodyPr>
          <a:lstStyle/>
          <a:p>
            <a:r>
              <a:rPr lang="sl-SI" sz="2000" b="1" dirty="0"/>
              <a:t>1982 inzulin, pridobljen s pomočjo genskega inženirstva dobi dovoljenje za uporabo</a:t>
            </a:r>
          </a:p>
          <a:p>
            <a:r>
              <a:rPr lang="sl-SI" sz="2000" b="1" dirty="0"/>
              <a:t>1983 izolacija virusa AIDS-a</a:t>
            </a:r>
          </a:p>
          <a:p>
            <a:r>
              <a:rPr lang="sl-SI" sz="2000" dirty="0"/>
              <a:t>1985 GS rastline so prvič testirane na poljih</a:t>
            </a:r>
          </a:p>
          <a:p>
            <a:r>
              <a:rPr lang="sl-SI" sz="2000" dirty="0"/>
              <a:t>1990 prva transgena krava za proizvodnjo mleka s humanimi mlečnimi proteini </a:t>
            </a:r>
          </a:p>
          <a:p>
            <a:r>
              <a:rPr lang="sl-SI" sz="2000" dirty="0"/>
              <a:t>1992 prva transgena rastlina – tobak, odporen na viruse</a:t>
            </a:r>
          </a:p>
          <a:p>
            <a:r>
              <a:rPr lang="sl-SI" sz="2000" b="1" dirty="0"/>
              <a:t>1997 klonirana Dolly</a:t>
            </a:r>
          </a:p>
          <a:p>
            <a:pPr marL="0" indent="0"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5449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Biotehnološki proces</a:t>
            </a:r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b="1" dirty="0"/>
              <a:t>Biotehnološki proces je proces, pri katerem s pomočjo živih organizmov ali njihovih delov pridobimo uporaben proizvod</a:t>
            </a:r>
            <a:r>
              <a:rPr lang="sl-SI" dirty="0"/>
              <a:t> (za industrijske namene, v kmetijstvu, medicini, veterini ter varovanju okolja).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Vsak </a:t>
            </a:r>
            <a:r>
              <a:rPr lang="sl-SI" dirty="0" err="1"/>
              <a:t>bioproces</a:t>
            </a:r>
            <a:r>
              <a:rPr lang="sl-SI" dirty="0"/>
              <a:t> ima 4 ključne elemente:</a:t>
            </a:r>
          </a:p>
          <a:p>
            <a:pPr lvl="0"/>
            <a:r>
              <a:rPr lang="sl-SI" dirty="0" err="1"/>
              <a:t>biokultura</a:t>
            </a:r>
            <a:endParaRPr lang="sl-SI" dirty="0"/>
          </a:p>
          <a:p>
            <a:pPr lvl="0"/>
            <a:r>
              <a:rPr lang="sl-SI" dirty="0"/>
              <a:t>bioreaktor</a:t>
            </a:r>
          </a:p>
          <a:p>
            <a:pPr lvl="0"/>
            <a:r>
              <a:rPr lang="sl-SI" dirty="0"/>
              <a:t>surovine</a:t>
            </a:r>
          </a:p>
          <a:p>
            <a:pPr lvl="0"/>
            <a:r>
              <a:rPr lang="sl-SI" dirty="0"/>
              <a:t>produkt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97" y="4400267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r="11280"/>
          <a:stretch/>
        </p:blipFill>
        <p:spPr bwMode="auto">
          <a:xfrm>
            <a:off x="9324528" y="1700808"/>
            <a:ext cx="3386964" cy="45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23" y="3761510"/>
            <a:ext cx="2798997" cy="279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6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29720"/>
            <a:ext cx="60158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" y="2097959"/>
            <a:ext cx="4475163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3140968"/>
            <a:ext cx="496887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19" y="0"/>
            <a:ext cx="33829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55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8F8F8">
              <a:alpha val="72941"/>
            </a:srgbClr>
          </a:solidFill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Antibiotik (penicilin) je biotehnološki proizvod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/>
          <a:lstStyle/>
          <a:p>
            <a:r>
              <a:rPr lang="sl-SI" dirty="0"/>
              <a:t>Množična proizvodnja penicilina se je začela leta 1944, odkritje je bilo </a:t>
            </a:r>
            <a:r>
              <a:rPr lang="sl-SI"/>
              <a:t>tako pomembno, </a:t>
            </a:r>
            <a:r>
              <a:rPr lang="sl-SI" dirty="0"/>
              <a:t>da so Flemingu posvetili znamko ferskih otokov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6" y="1446583"/>
            <a:ext cx="3801192" cy="305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9" y="3744696"/>
            <a:ext cx="3635895" cy="311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22" y="511652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" y="297339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18725" r="7585" b="21943"/>
          <a:stretch/>
        </p:blipFill>
        <p:spPr bwMode="auto">
          <a:xfrm>
            <a:off x="2340153" y="4905360"/>
            <a:ext cx="3076946" cy="205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4942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623</Words>
  <Application>Microsoft Office PowerPoint</Application>
  <PresentationFormat>Diaprojekcija na zaslonu (4:3)</PresentationFormat>
  <Paragraphs>63</Paragraphs>
  <Slides>11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3_Officeova tema</vt:lpstr>
      <vt:lpstr>6_Officeova tema</vt:lpstr>
      <vt:lpstr>7_Officeova tema</vt:lpstr>
      <vt:lpstr>BIOTEHNOLOGIJA</vt:lpstr>
      <vt:lpstr>Kaj je biotehnologija? (različne definicije)</vt:lpstr>
      <vt:lpstr>Tradicionalna in sodobna biotehnologija</vt:lpstr>
      <vt:lpstr>Zgodovina  biotehnologije</vt:lpstr>
      <vt:lpstr>PowerPointova predstavitev</vt:lpstr>
      <vt:lpstr>Zgodovina biotehnologije</vt:lpstr>
      <vt:lpstr>Biotehnološki proces</vt:lpstr>
      <vt:lpstr>PowerPointova predstavitev</vt:lpstr>
      <vt:lpstr>Antibiotik (penicilin) je biotehnološki proizvod</vt:lpstr>
      <vt:lpstr>PowerPointova predstavitev</vt:lpstr>
      <vt:lpstr> Kakšna je razlika med selekcijo (križanjem) in genskim inženirstvom?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BIOTEHNOLOGIJA</dc:title>
  <dc:creator>envy</dc:creator>
  <cp:lastModifiedBy>Uporabnik</cp:lastModifiedBy>
  <cp:revision>31</cp:revision>
  <dcterms:created xsi:type="dcterms:W3CDTF">2014-01-28T19:07:22Z</dcterms:created>
  <dcterms:modified xsi:type="dcterms:W3CDTF">2020-03-31T08:48:40Z</dcterms:modified>
</cp:coreProperties>
</file>